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9"/>
  </p:notesMasterIdLst>
  <p:sldIdLst>
    <p:sldId id="395" r:id="rId2"/>
    <p:sldId id="394" r:id="rId3"/>
    <p:sldId id="393" r:id="rId4"/>
    <p:sldId id="392" r:id="rId5"/>
    <p:sldId id="391" r:id="rId6"/>
    <p:sldId id="390" r:id="rId7"/>
    <p:sldId id="389" r:id="rId8"/>
    <p:sldId id="388" r:id="rId9"/>
    <p:sldId id="387" r:id="rId10"/>
    <p:sldId id="385" r:id="rId11"/>
    <p:sldId id="386" r:id="rId12"/>
    <p:sldId id="383" r:id="rId13"/>
    <p:sldId id="381" r:id="rId14"/>
    <p:sldId id="379" r:id="rId15"/>
    <p:sldId id="380" r:id="rId16"/>
    <p:sldId id="378" r:id="rId17"/>
    <p:sldId id="375" r:id="rId18"/>
    <p:sldId id="376" r:id="rId19"/>
    <p:sldId id="377" r:id="rId20"/>
    <p:sldId id="373" r:id="rId21"/>
    <p:sldId id="374" r:id="rId22"/>
    <p:sldId id="372" r:id="rId23"/>
    <p:sldId id="371" r:id="rId24"/>
    <p:sldId id="256" r:id="rId25"/>
    <p:sldId id="349" r:id="rId26"/>
    <p:sldId id="350" r:id="rId27"/>
    <p:sldId id="355" r:id="rId28"/>
    <p:sldId id="362" r:id="rId29"/>
    <p:sldId id="364" r:id="rId30"/>
    <p:sldId id="366" r:id="rId31"/>
    <p:sldId id="361" r:id="rId32"/>
    <p:sldId id="367" r:id="rId33"/>
    <p:sldId id="357" r:id="rId34"/>
    <p:sldId id="356" r:id="rId35"/>
    <p:sldId id="348" r:id="rId36"/>
    <p:sldId id="370" r:id="rId37"/>
    <p:sldId id="347" r:id="rId38"/>
    <p:sldId id="336" r:id="rId39"/>
    <p:sldId id="337" r:id="rId40"/>
    <p:sldId id="368" r:id="rId41"/>
    <p:sldId id="338" r:id="rId42"/>
    <p:sldId id="344" r:id="rId43"/>
    <p:sldId id="334" r:id="rId44"/>
    <p:sldId id="332" r:id="rId45"/>
    <p:sldId id="365" r:id="rId46"/>
    <p:sldId id="363" r:id="rId47"/>
    <p:sldId id="359" r:id="rId48"/>
    <p:sldId id="360" r:id="rId49"/>
    <p:sldId id="353" r:id="rId50"/>
    <p:sldId id="354" r:id="rId51"/>
    <p:sldId id="343" r:id="rId52"/>
    <p:sldId id="340" r:id="rId53"/>
    <p:sldId id="358" r:id="rId54"/>
    <p:sldId id="341" r:id="rId55"/>
    <p:sldId id="339" r:id="rId56"/>
    <p:sldId id="342" r:id="rId57"/>
    <p:sldId id="345" r:id="rId58"/>
    <p:sldId id="346" r:id="rId59"/>
    <p:sldId id="351" r:id="rId60"/>
    <p:sldId id="352" r:id="rId61"/>
    <p:sldId id="333" r:id="rId62"/>
    <p:sldId id="331" r:id="rId63"/>
    <p:sldId id="335" r:id="rId64"/>
    <p:sldId id="330" r:id="rId65"/>
    <p:sldId id="257" r:id="rId66"/>
    <p:sldId id="260" r:id="rId67"/>
    <p:sldId id="258" r:id="rId68"/>
    <p:sldId id="329" r:id="rId69"/>
    <p:sldId id="272" r:id="rId70"/>
    <p:sldId id="259" r:id="rId71"/>
    <p:sldId id="261" r:id="rId72"/>
    <p:sldId id="262" r:id="rId73"/>
    <p:sldId id="263" r:id="rId74"/>
    <p:sldId id="264" r:id="rId75"/>
    <p:sldId id="265" r:id="rId76"/>
    <p:sldId id="266" r:id="rId77"/>
    <p:sldId id="267" r:id="rId78"/>
    <p:sldId id="268" r:id="rId79"/>
    <p:sldId id="269" r:id="rId80"/>
    <p:sldId id="270" r:id="rId81"/>
    <p:sldId id="271" r:id="rId82"/>
    <p:sldId id="273" r:id="rId83"/>
    <p:sldId id="274" r:id="rId84"/>
    <p:sldId id="275" r:id="rId85"/>
    <p:sldId id="276" r:id="rId86"/>
    <p:sldId id="277" r:id="rId87"/>
    <p:sldId id="278" r:id="rId88"/>
    <p:sldId id="286" r:id="rId89"/>
    <p:sldId id="279" r:id="rId90"/>
    <p:sldId id="280" r:id="rId91"/>
    <p:sldId id="283" r:id="rId92"/>
    <p:sldId id="281" r:id="rId93"/>
    <p:sldId id="284" r:id="rId94"/>
    <p:sldId id="285" r:id="rId95"/>
    <p:sldId id="287" r:id="rId96"/>
    <p:sldId id="288" r:id="rId97"/>
    <p:sldId id="289" r:id="rId98"/>
    <p:sldId id="369" r:id="rId99"/>
    <p:sldId id="290" r:id="rId100"/>
    <p:sldId id="291" r:id="rId101"/>
    <p:sldId id="317" r:id="rId102"/>
    <p:sldId id="292" r:id="rId103"/>
    <p:sldId id="293" r:id="rId104"/>
    <p:sldId id="294" r:id="rId105"/>
    <p:sldId id="295" r:id="rId106"/>
    <p:sldId id="296" r:id="rId107"/>
    <p:sldId id="297" r:id="rId108"/>
    <p:sldId id="298" r:id="rId109"/>
    <p:sldId id="299" r:id="rId110"/>
    <p:sldId id="300" r:id="rId111"/>
    <p:sldId id="301" r:id="rId112"/>
    <p:sldId id="302" r:id="rId113"/>
    <p:sldId id="303" r:id="rId114"/>
    <p:sldId id="304" r:id="rId115"/>
    <p:sldId id="305" r:id="rId116"/>
    <p:sldId id="306" r:id="rId117"/>
    <p:sldId id="307" r:id="rId118"/>
    <p:sldId id="308" r:id="rId119"/>
    <p:sldId id="309" r:id="rId120"/>
    <p:sldId id="310" r:id="rId121"/>
    <p:sldId id="311" r:id="rId122"/>
    <p:sldId id="312" r:id="rId123"/>
    <p:sldId id="313" r:id="rId124"/>
    <p:sldId id="314" r:id="rId125"/>
    <p:sldId id="315" r:id="rId126"/>
    <p:sldId id="316" r:id="rId127"/>
    <p:sldId id="318" r:id="rId128"/>
    <p:sldId id="319" r:id="rId129"/>
    <p:sldId id="320" r:id="rId130"/>
    <p:sldId id="321" r:id="rId131"/>
    <p:sldId id="322" r:id="rId132"/>
    <p:sldId id="323" r:id="rId133"/>
    <p:sldId id="324" r:id="rId134"/>
    <p:sldId id="325" r:id="rId135"/>
    <p:sldId id="326" r:id="rId136"/>
    <p:sldId id="327" r:id="rId137"/>
    <p:sldId id="328" r:id="rId138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1C1C1"/>
    <a:srgbClr val="5C5CFF"/>
    <a:srgbClr val="05B050"/>
    <a:srgbClr val="EDEAEA"/>
    <a:srgbClr val="ECEAEA"/>
    <a:srgbClr val="FFEBF7"/>
    <a:srgbClr val="02FFFF"/>
    <a:srgbClr val="02FF00"/>
    <a:srgbClr val="63E5D8"/>
    <a:srgbClr val="FF38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625"/>
    <p:restoredTop sz="86591"/>
  </p:normalViewPr>
  <p:slideViewPr>
    <p:cSldViewPr snapToGrid="0" snapToObjects="1">
      <p:cViewPr>
        <p:scale>
          <a:sx n="83" d="100"/>
          <a:sy n="83" d="100"/>
        </p:scale>
        <p:origin x="144" y="512"/>
      </p:cViewPr>
      <p:guideLst/>
    </p:cSldViewPr>
  </p:slideViewPr>
  <p:outlineViewPr>
    <p:cViewPr>
      <p:scale>
        <a:sx n="100" d="100"/>
        <a:sy n="100" d="100"/>
      </p:scale>
      <p:origin x="0" y="0"/>
    </p:cViewPr>
  </p:outlineViewPr>
  <p:notesTextViewPr>
    <p:cViewPr>
      <p:scale>
        <a:sx n="155" d="100"/>
        <a:sy n="15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notesMaster" Target="notesMasters/notesMaster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theme" Target="theme/theme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DF2C60-0E26-584F-A0B7-2745C6D13355}" type="datetimeFigureOut">
              <a:rPr kumimoji="1" lang="ja-JP" altLang="en-US" smtClean="0"/>
              <a:t>2025/1/10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587FE9-697A-BA4F-86C8-3D49B7AFC06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282179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587FE9-697A-BA4F-86C8-3D49B7AFC060}" type="slidenum">
              <a:rPr kumimoji="1" lang="ja-JP" altLang="en-US" smtClean="0"/>
              <a:t>26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847465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587FE9-697A-BA4F-86C8-3D49B7AFC060}" type="slidenum">
              <a:rPr kumimoji="1" lang="ja-JP" altLang="en-US" smtClean="0"/>
              <a:t>68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707322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587FE9-697A-BA4F-86C8-3D49B7AFC060}" type="slidenum">
              <a:rPr kumimoji="1" lang="ja-JP" altLang="en-US" smtClean="0"/>
              <a:t>69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436804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587FE9-697A-BA4F-86C8-3D49B7AFC060}" type="slidenum">
              <a:rPr kumimoji="1" lang="ja-JP" altLang="en-US" smtClean="0"/>
              <a:t>79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545535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587FE9-697A-BA4F-86C8-3D49B7AFC060}" type="slidenum">
              <a:rPr kumimoji="1" lang="ja-JP" altLang="en-US" smtClean="0"/>
              <a:t>80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307530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587FE9-697A-BA4F-86C8-3D49B7AFC060}" type="slidenum">
              <a:rPr kumimoji="1" lang="ja-JP" altLang="en-US" smtClean="0"/>
              <a:t>81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335679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587FE9-697A-BA4F-86C8-3D49B7AFC060}" type="slidenum">
              <a:rPr kumimoji="1" lang="ja-JP" altLang="en-US" smtClean="0"/>
              <a:t>96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326130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587FE9-697A-BA4F-86C8-3D49B7AFC060}" type="slidenum">
              <a:rPr kumimoji="1" lang="ja-JP" altLang="en-US" smtClean="0"/>
              <a:t>97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519396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587FE9-697A-BA4F-86C8-3D49B7AFC060}" type="slidenum">
              <a:rPr kumimoji="1" lang="ja-JP" altLang="en-US" smtClean="0"/>
              <a:t>98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959858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587FE9-697A-BA4F-86C8-3D49B7AFC060}" type="slidenum">
              <a:rPr kumimoji="1" lang="ja-JP" altLang="en-US" smtClean="0"/>
              <a:t>100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804945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587FE9-697A-BA4F-86C8-3D49B7AFC060}" type="slidenum">
              <a:rPr kumimoji="1" lang="ja-JP" altLang="en-US" smtClean="0"/>
              <a:t>27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157695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587FE9-697A-BA4F-86C8-3D49B7AFC060}" type="slidenum">
              <a:rPr kumimoji="1" lang="ja-JP" altLang="en-US" smtClean="0"/>
              <a:t>28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972961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587FE9-697A-BA4F-86C8-3D49B7AFC060}" type="slidenum">
              <a:rPr kumimoji="1" lang="ja-JP" altLang="en-US" smtClean="0"/>
              <a:t>29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617330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587FE9-697A-BA4F-86C8-3D49B7AFC060}" type="slidenum">
              <a:rPr kumimoji="1" lang="ja-JP" altLang="en-US" smtClean="0"/>
              <a:t>30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880301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587FE9-697A-BA4F-86C8-3D49B7AFC060}" type="slidenum">
              <a:rPr kumimoji="1" lang="ja-JP" altLang="en-US" smtClean="0"/>
              <a:t>37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08243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587FE9-697A-BA4F-86C8-3D49B7AFC060}" type="slidenum">
              <a:rPr kumimoji="1" lang="ja-JP" altLang="en-US" smtClean="0"/>
              <a:t>41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439381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587FE9-697A-BA4F-86C8-3D49B7AFC060}" type="slidenum">
              <a:rPr kumimoji="1" lang="ja-JP" altLang="en-US" smtClean="0"/>
              <a:t>43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160108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587FE9-697A-BA4F-86C8-3D49B7AFC060}" type="slidenum">
              <a:rPr kumimoji="1" lang="ja-JP" altLang="en-US" smtClean="0"/>
              <a:t>67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273018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2699B38-4297-B143-80D0-60EBB770E7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85BCA0B6-C922-C34C-AE76-E62466DDE1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0F2C5271-6CDB-534D-9BDB-1EDD01A215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E410D1-5258-0F46-91B4-59EEB3210F4E}" type="datetimeFigureOut">
              <a:rPr kumimoji="1" lang="ja-JP" altLang="en-US" smtClean="0"/>
              <a:t>2025/1/10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072EEC4-9337-6644-8E7C-F23ABAEAD1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A96D21C-996F-7C46-A8DC-414DD1BDE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EF4F5-635A-E148-938D-756E85B01B8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558449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D07F5CA-EDDB-7143-9AD6-3016A5AC43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886C6E43-61AD-B74E-B620-EA544C9C34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2E0D259-94D0-BC4C-ADAE-F3A9C75B4A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E410D1-5258-0F46-91B4-59EEB3210F4E}" type="datetimeFigureOut">
              <a:rPr kumimoji="1" lang="ja-JP" altLang="en-US" smtClean="0"/>
              <a:t>2025/1/10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280BCC1-F16E-524A-968A-42AEB2C5DE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47E40A6-C724-7F4C-B939-7DB586AC5B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EF4F5-635A-E148-938D-756E85B01B8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3454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9A1FF4F8-1545-CB44-B164-42F3F08FF4D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6909A00C-31BA-074E-9FA1-4F747E8DA0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6B3C516-3749-5D48-B799-6BB3BF97E8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E410D1-5258-0F46-91B4-59EEB3210F4E}" type="datetimeFigureOut">
              <a:rPr kumimoji="1" lang="ja-JP" altLang="en-US" smtClean="0"/>
              <a:t>2025/1/10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413F51A-5C31-8B48-8127-07D004F4CB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08B9391-0317-5848-9EA1-2DB43ABFE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EF4F5-635A-E148-938D-756E85B01B8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128433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7D01FC9-BB6F-9649-8162-E72D4B3B4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2CC5553-DC07-3D44-804E-B0376DEA61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B34730A-71ED-264C-AD11-9B2E5CBB82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E410D1-5258-0F46-91B4-59EEB3210F4E}" type="datetimeFigureOut">
              <a:rPr kumimoji="1" lang="ja-JP" altLang="en-US" smtClean="0"/>
              <a:t>2025/1/10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91D36FD-FE9B-4E47-9053-F850B7B6B5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D040ED9-790C-4446-AD53-5D62FFD9B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EF4F5-635A-E148-938D-756E85B01B8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453683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1B3F63F-6BB3-6D42-BE79-32D90A9B4F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796D7056-9022-A746-BD2A-2432D84621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89E7FA5-2F6C-D243-A583-C020B6EE4B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E410D1-5258-0F46-91B4-59EEB3210F4E}" type="datetimeFigureOut">
              <a:rPr kumimoji="1" lang="ja-JP" altLang="en-US" smtClean="0"/>
              <a:t>2025/1/10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428B2E7A-276F-C441-BAF7-A76930B053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A094B53-CBFA-304D-BFFA-74415A1532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EF4F5-635A-E148-938D-756E85B01B8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259789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37C55C3-7083-C44E-BE3C-7ECD697D9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9A80823-2572-DC41-B4AA-CCDF16A8A6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A7216736-2CB5-2A4B-8A70-7708466C47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1EF41CF2-7DE6-C743-A1D1-08C2DF1E4A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E410D1-5258-0F46-91B4-59EEB3210F4E}" type="datetimeFigureOut">
              <a:rPr kumimoji="1" lang="ja-JP" altLang="en-US" smtClean="0"/>
              <a:t>2025/1/10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A4655137-64BA-BE4D-BF33-77A92E4E45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EDACC48A-33EC-F743-9741-AB6EEE5F3B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EF4F5-635A-E148-938D-756E85B01B8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522013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4B18250-EA4A-6443-BC6D-041553A461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3577B0A6-BA98-FD43-A562-22A63C5ADD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E090E41A-D4BC-4843-B014-7CD088871B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E8DE1D2A-1580-CA41-B12F-B11CF39F38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F5275F53-829F-1442-9060-F25BEE77C1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773BF161-DDDF-EB47-9DDA-013CF5963F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E410D1-5258-0F46-91B4-59EEB3210F4E}" type="datetimeFigureOut">
              <a:rPr kumimoji="1" lang="ja-JP" altLang="en-US" smtClean="0"/>
              <a:t>2025/1/10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F92E1034-C545-B543-A405-3730965A40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707C2C56-8608-8E47-A620-E3465666C7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EF4F5-635A-E148-938D-756E85B01B8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324615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212FA40-ED33-1F48-B28A-760F686902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8F45AD11-285F-ED4A-8B6F-E418D6982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E410D1-5258-0F46-91B4-59EEB3210F4E}" type="datetimeFigureOut">
              <a:rPr kumimoji="1" lang="ja-JP" altLang="en-US" smtClean="0"/>
              <a:t>2025/1/10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663B9B51-A1FA-8C42-A354-A570BBF932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B1F3B902-41EB-8644-94CE-7F943DF2E8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EF4F5-635A-E148-938D-756E85B01B8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493057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AF892426-B8AB-4C48-8570-B790C6C0E5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E410D1-5258-0F46-91B4-59EEB3210F4E}" type="datetimeFigureOut">
              <a:rPr kumimoji="1" lang="ja-JP" altLang="en-US" smtClean="0"/>
              <a:t>2025/1/10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5A262D71-66E8-A44C-8153-E786559A5D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A1B76A70-4D0C-4742-88A0-587C2E056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EF4F5-635A-E148-938D-756E85B01B8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09717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93380BE-8013-FA43-958E-0F218C6527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1AF5EE4-8AAF-5247-9C47-5006D004BC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DE8560B4-24BE-8E43-9FC7-A0E7CC300C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CCF096BC-7479-4C4E-A2B4-DA0EBA47A5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E410D1-5258-0F46-91B4-59EEB3210F4E}" type="datetimeFigureOut">
              <a:rPr kumimoji="1" lang="ja-JP" altLang="en-US" smtClean="0"/>
              <a:t>2025/1/10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EF2108ED-8547-504A-A7CD-475D1E5420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F1DBA274-02BC-DC42-B4D6-DBA801B3C5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EF4F5-635A-E148-938D-756E85B01B8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742362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7879742-70E9-E14B-B30A-4391A23982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062295DB-4374-B747-AEF6-41028A475E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A5CF4637-9243-9742-8EFD-90DD34DC4C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BA270E1C-8FF3-3343-BF18-64D58E8602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E410D1-5258-0F46-91B4-59EEB3210F4E}" type="datetimeFigureOut">
              <a:rPr kumimoji="1" lang="ja-JP" altLang="en-US" smtClean="0"/>
              <a:t>2025/1/10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FF521574-EE3C-A347-B618-544CD79976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7C1AD7D5-75CB-2249-BCED-0D1CF7652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EF4F5-635A-E148-938D-756E85B01B8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871860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963B83E0-EAC1-3D4F-9844-00BCE131C4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25C305AC-14C7-D947-8BBE-5604413A34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EE6F229-6C76-EE4D-9DDD-6C143A18DD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E410D1-5258-0F46-91B4-59EEB3210F4E}" type="datetimeFigureOut">
              <a:rPr kumimoji="1" lang="ja-JP" altLang="en-US" smtClean="0"/>
              <a:t>2025/1/10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F30D9C9-16B7-5049-9270-6627EA616C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D0AB5DA-B312-804F-81EE-50BE83115E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2EF4F5-635A-E148-938D-756E85B01B8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4588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emf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emf"/><Relationship Id="rId2" Type="http://schemas.openxmlformats.org/officeDocument/2006/relationships/image" Target="../media/image94.emf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emf"/><Relationship Id="rId2" Type="http://schemas.openxmlformats.org/officeDocument/2006/relationships/image" Target="../media/image96.emf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emf"/><Relationship Id="rId2" Type="http://schemas.openxmlformats.org/officeDocument/2006/relationships/image" Target="../media/image98.emf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emf"/><Relationship Id="rId2" Type="http://schemas.openxmlformats.org/officeDocument/2006/relationships/image" Target="../media/image100.emf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emf"/><Relationship Id="rId2" Type="http://schemas.openxmlformats.org/officeDocument/2006/relationships/image" Target="../media/image102.emf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emf"/><Relationship Id="rId2" Type="http://schemas.openxmlformats.org/officeDocument/2006/relationships/image" Target="../media/image104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image" Target="../media/image10.png"/><Relationship Id="rId7" Type="http://schemas.openxmlformats.org/officeDocument/2006/relationships/image" Target="../media/image10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5" Type="http://schemas.openxmlformats.org/officeDocument/2006/relationships/image" Target="../media/image12.png"/><Relationship Id="rId10" Type="http://schemas.openxmlformats.org/officeDocument/2006/relationships/image" Target="../media/image13.png"/><Relationship Id="rId4" Type="http://schemas.openxmlformats.org/officeDocument/2006/relationships/image" Target="../media/image11.png"/><Relationship Id="rId9" Type="http://schemas.openxmlformats.org/officeDocument/2006/relationships/image" Target="../media/image121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emf"/><Relationship Id="rId2" Type="http://schemas.openxmlformats.org/officeDocument/2006/relationships/image" Target="../media/image106.emf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emf"/><Relationship Id="rId2" Type="http://schemas.openxmlformats.org/officeDocument/2006/relationships/image" Target="../media/image108.emf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emf"/><Relationship Id="rId2" Type="http://schemas.openxmlformats.org/officeDocument/2006/relationships/image" Target="../media/image110.emf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emf"/><Relationship Id="rId2" Type="http://schemas.openxmlformats.org/officeDocument/2006/relationships/image" Target="../media/image112.emf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emf"/><Relationship Id="rId2" Type="http://schemas.openxmlformats.org/officeDocument/2006/relationships/image" Target="../media/image114.emf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emf"/><Relationship Id="rId2" Type="http://schemas.openxmlformats.org/officeDocument/2006/relationships/image" Target="../media/image116.emf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emf"/><Relationship Id="rId2" Type="http://schemas.openxmlformats.org/officeDocument/2006/relationships/image" Target="../media/image118.emf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emf"/><Relationship Id="rId2" Type="http://schemas.openxmlformats.org/officeDocument/2006/relationships/image" Target="../media/image120.emf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emf"/><Relationship Id="rId2" Type="http://schemas.openxmlformats.org/officeDocument/2006/relationships/image" Target="../media/image122.emf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emf"/><Relationship Id="rId2" Type="http://schemas.openxmlformats.org/officeDocument/2006/relationships/image" Target="../media/image124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image" Target="../media/image15.png"/><Relationship Id="rId7" Type="http://schemas.openxmlformats.org/officeDocument/2006/relationships/image" Target="../media/image10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5" Type="http://schemas.openxmlformats.org/officeDocument/2006/relationships/image" Target="../media/image12.png"/><Relationship Id="rId10" Type="http://schemas.openxmlformats.org/officeDocument/2006/relationships/image" Target="../media/image13.png"/><Relationship Id="rId4" Type="http://schemas.openxmlformats.org/officeDocument/2006/relationships/image" Target="../media/image16.png"/><Relationship Id="rId9" Type="http://schemas.openxmlformats.org/officeDocument/2006/relationships/image" Target="../media/image121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emf"/><Relationship Id="rId2" Type="http://schemas.openxmlformats.org/officeDocument/2006/relationships/image" Target="../media/image126.emf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emf"/><Relationship Id="rId2" Type="http://schemas.openxmlformats.org/officeDocument/2006/relationships/image" Target="../media/image128.emf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emf"/><Relationship Id="rId2" Type="http://schemas.openxmlformats.org/officeDocument/2006/relationships/image" Target="../media/image130.emf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emf"/><Relationship Id="rId2" Type="http://schemas.openxmlformats.org/officeDocument/2006/relationships/image" Target="../media/image132.emf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emf"/><Relationship Id="rId2" Type="http://schemas.openxmlformats.org/officeDocument/2006/relationships/image" Target="../media/image134.emf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emf"/><Relationship Id="rId2" Type="http://schemas.openxmlformats.org/officeDocument/2006/relationships/image" Target="../media/image136.emf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emf"/><Relationship Id="rId2" Type="http://schemas.openxmlformats.org/officeDocument/2006/relationships/image" Target="../media/image138.emf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emf"/><Relationship Id="rId2" Type="http://schemas.openxmlformats.org/officeDocument/2006/relationships/image" Target="../media/image140.emf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emf"/><Relationship Id="rId2" Type="http://schemas.openxmlformats.org/officeDocument/2006/relationships/image" Target="../media/image142.emf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emf"/><Relationship Id="rId2" Type="http://schemas.openxmlformats.org/officeDocument/2006/relationships/image" Target="../media/image144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emf"/><Relationship Id="rId2" Type="http://schemas.openxmlformats.org/officeDocument/2006/relationships/image" Target="../media/image146.emf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emf"/><Relationship Id="rId2" Type="http://schemas.openxmlformats.org/officeDocument/2006/relationships/image" Target="../media/image148.emf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emf"/><Relationship Id="rId2" Type="http://schemas.openxmlformats.org/officeDocument/2006/relationships/image" Target="../media/image150.emf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emf"/><Relationship Id="rId2" Type="http://schemas.openxmlformats.org/officeDocument/2006/relationships/image" Target="../media/image152.emf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emf"/><Relationship Id="rId2" Type="http://schemas.openxmlformats.org/officeDocument/2006/relationships/image" Target="../media/image154.emf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emf"/><Relationship Id="rId2" Type="http://schemas.openxmlformats.org/officeDocument/2006/relationships/image" Target="../media/image156.emf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emf"/><Relationship Id="rId2" Type="http://schemas.openxmlformats.org/officeDocument/2006/relationships/image" Target="../media/image158.emf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140.png"/><Relationship Id="rId3" Type="http://schemas.openxmlformats.org/officeDocument/2006/relationships/image" Target="../media/image410.png"/><Relationship Id="rId7" Type="http://schemas.openxmlformats.org/officeDocument/2006/relationships/image" Target="../media/image80.png"/><Relationship Id="rId12" Type="http://schemas.openxmlformats.org/officeDocument/2006/relationships/image" Target="../media/image130.png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11" Type="http://schemas.openxmlformats.org/officeDocument/2006/relationships/image" Target="../media/image120.png"/><Relationship Id="rId5" Type="http://schemas.openxmlformats.org/officeDocument/2006/relationships/image" Target="../media/image64.png"/><Relationship Id="rId10" Type="http://schemas.openxmlformats.org/officeDocument/2006/relationships/image" Target="../media/image110.png"/><Relationship Id="rId4" Type="http://schemas.openxmlformats.org/officeDocument/2006/relationships/image" Target="../media/image21.png"/><Relationship Id="rId9" Type="http://schemas.openxmlformats.org/officeDocument/2006/relationships/image" Target="../media/image100.png"/><Relationship Id="rId1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25.png"/><Relationship Id="rId7" Type="http://schemas.openxmlformats.org/officeDocument/2006/relationships/image" Target="../media/image190.png"/><Relationship Id="rId12" Type="http://schemas.openxmlformats.org/officeDocument/2006/relationships/image" Target="../media/image231.png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0.png"/><Relationship Id="rId11" Type="http://schemas.openxmlformats.org/officeDocument/2006/relationships/image" Target="../media/image221.png"/><Relationship Id="rId5" Type="http://schemas.openxmlformats.org/officeDocument/2006/relationships/image" Target="../media/image21.png"/><Relationship Id="rId10" Type="http://schemas.openxmlformats.org/officeDocument/2006/relationships/image" Target="../media/image210.png"/><Relationship Id="rId4" Type="http://schemas.openxmlformats.org/officeDocument/2006/relationships/image" Target="../media/image410.png"/><Relationship Id="rId9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em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sv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sv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2" Type="http://schemas.openxmlformats.org/officeDocument/2006/relationships/image" Target="../media/image67.emf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g"/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jp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emf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emf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0.png"/><Relationship Id="rId3" Type="http://schemas.openxmlformats.org/officeDocument/2006/relationships/image" Target="../media/image87.emf"/><Relationship Id="rId7" Type="http://schemas.openxmlformats.org/officeDocument/2006/relationships/image" Target="../media/image25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0.png"/><Relationship Id="rId5" Type="http://schemas.openxmlformats.org/officeDocument/2006/relationships/image" Target="../media/image230.png"/><Relationship Id="rId4" Type="http://schemas.openxmlformats.org/officeDocument/2006/relationships/image" Target="../media/image220.png"/><Relationship Id="rId9" Type="http://schemas.openxmlformats.org/officeDocument/2006/relationships/image" Target="../media/image270.png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8EB452D-7F79-82BD-5D81-A9A41AFF52F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CEDBAE9D-EC6E-9DC4-0E02-9DB453BFB8D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402070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08DBF4B9-B2B6-1D25-673C-E84903480D45}"/>
              </a:ext>
            </a:extLst>
          </p:cNvPr>
          <p:cNvSpPr/>
          <p:nvPr/>
        </p:nvSpPr>
        <p:spPr>
          <a:xfrm>
            <a:off x="3446106" y="1973424"/>
            <a:ext cx="4970106" cy="2911151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77AD97F0-70FC-7F7E-0BD0-EE582DAF5BFA}"/>
              </a:ext>
            </a:extLst>
          </p:cNvPr>
          <p:cNvSpPr/>
          <p:nvPr/>
        </p:nvSpPr>
        <p:spPr>
          <a:xfrm>
            <a:off x="3446106" y="1973423"/>
            <a:ext cx="466531" cy="29111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3ADD1C92-7DC7-29A6-ADAA-654EE1C48F55}"/>
              </a:ext>
            </a:extLst>
          </p:cNvPr>
          <p:cNvSpPr/>
          <p:nvPr/>
        </p:nvSpPr>
        <p:spPr>
          <a:xfrm>
            <a:off x="7948127" y="1973423"/>
            <a:ext cx="466531" cy="29111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1CFBE25F-1E74-F9F8-40B1-63559901A163}"/>
              </a:ext>
            </a:extLst>
          </p:cNvPr>
          <p:cNvSpPr/>
          <p:nvPr/>
        </p:nvSpPr>
        <p:spPr>
          <a:xfrm>
            <a:off x="3928117" y="4834880"/>
            <a:ext cx="456547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FA0647F6-10E0-06DD-A83F-53811C28C79F}"/>
              </a:ext>
            </a:extLst>
          </p:cNvPr>
          <p:cNvSpPr/>
          <p:nvPr/>
        </p:nvSpPr>
        <p:spPr>
          <a:xfrm>
            <a:off x="4428812" y="4834880"/>
            <a:ext cx="456547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5B00CE9A-F0F3-DF09-5486-9F4E9568C17D}"/>
              </a:ext>
            </a:extLst>
          </p:cNvPr>
          <p:cNvSpPr/>
          <p:nvPr/>
        </p:nvSpPr>
        <p:spPr>
          <a:xfrm>
            <a:off x="4937794" y="4834880"/>
            <a:ext cx="456547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BD35AC8E-AE73-B909-799D-CAA0A819745C}"/>
              </a:ext>
            </a:extLst>
          </p:cNvPr>
          <p:cNvSpPr/>
          <p:nvPr/>
        </p:nvSpPr>
        <p:spPr>
          <a:xfrm>
            <a:off x="4994946" y="4834880"/>
            <a:ext cx="2951627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963B8663-AF16-50A6-4A92-405F8DE7A744}"/>
              </a:ext>
            </a:extLst>
          </p:cNvPr>
          <p:cNvSpPr/>
          <p:nvPr/>
        </p:nvSpPr>
        <p:spPr>
          <a:xfrm>
            <a:off x="4376059" y="1973424"/>
            <a:ext cx="45878" cy="29111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37B4FBA3-ED6C-A145-D2E0-A39213FC6DF3}"/>
              </a:ext>
            </a:extLst>
          </p:cNvPr>
          <p:cNvSpPr/>
          <p:nvPr/>
        </p:nvSpPr>
        <p:spPr>
          <a:xfrm>
            <a:off x="4885200" y="1973422"/>
            <a:ext cx="45719" cy="29111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54A98B48-2F8A-B4FA-4992-6B16B2A7BCF9}"/>
              </a:ext>
            </a:extLst>
          </p:cNvPr>
          <p:cNvSpPr/>
          <p:nvPr/>
        </p:nvSpPr>
        <p:spPr>
          <a:xfrm>
            <a:off x="5394341" y="1973422"/>
            <a:ext cx="45719" cy="29111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3647258B-904B-E78D-BDD7-E3605B6D101F}"/>
              </a:ext>
            </a:extLst>
          </p:cNvPr>
          <p:cNvSpPr/>
          <p:nvPr/>
        </p:nvSpPr>
        <p:spPr>
          <a:xfrm>
            <a:off x="5903482" y="1973422"/>
            <a:ext cx="45719" cy="29111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E5147F94-36ED-174F-3FD9-CA87A505A43D}"/>
              </a:ext>
            </a:extLst>
          </p:cNvPr>
          <p:cNvSpPr/>
          <p:nvPr/>
        </p:nvSpPr>
        <p:spPr>
          <a:xfrm>
            <a:off x="6412623" y="1973422"/>
            <a:ext cx="45719" cy="29111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20728F94-8AC5-CC74-37BA-63D5686DEB4C}"/>
              </a:ext>
            </a:extLst>
          </p:cNvPr>
          <p:cNvSpPr/>
          <p:nvPr/>
        </p:nvSpPr>
        <p:spPr>
          <a:xfrm>
            <a:off x="6921764" y="1973422"/>
            <a:ext cx="45719" cy="29111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D08F2A31-0C4F-4F79-A8D7-594BFBB94A53}"/>
              </a:ext>
            </a:extLst>
          </p:cNvPr>
          <p:cNvSpPr/>
          <p:nvPr/>
        </p:nvSpPr>
        <p:spPr>
          <a:xfrm>
            <a:off x="7393267" y="1973422"/>
            <a:ext cx="45719" cy="29111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1C18BD98-629E-85D0-65C3-2AC57B0C3905}"/>
              </a:ext>
            </a:extLst>
          </p:cNvPr>
          <p:cNvSpPr/>
          <p:nvPr/>
        </p:nvSpPr>
        <p:spPr>
          <a:xfrm flipH="1">
            <a:off x="4125711" y="1883971"/>
            <a:ext cx="45719" cy="1789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8FD824E8-0960-2E10-C336-BF9E6FEB34CE}"/>
              </a:ext>
            </a:extLst>
          </p:cNvPr>
          <p:cNvSpPr/>
          <p:nvPr/>
        </p:nvSpPr>
        <p:spPr>
          <a:xfrm flipH="1">
            <a:off x="4626406" y="1883971"/>
            <a:ext cx="45719" cy="1789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A79155BB-4495-4EF2-90FC-08AFB1F61107}"/>
              </a:ext>
            </a:extLst>
          </p:cNvPr>
          <p:cNvSpPr/>
          <p:nvPr/>
        </p:nvSpPr>
        <p:spPr>
          <a:xfrm flipH="1">
            <a:off x="5132434" y="1883969"/>
            <a:ext cx="45719" cy="1789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7466A025-BB06-171E-039A-DD99580D32FE}"/>
              </a:ext>
            </a:extLst>
          </p:cNvPr>
          <p:cNvSpPr/>
          <p:nvPr/>
        </p:nvSpPr>
        <p:spPr>
          <a:xfrm flipH="1">
            <a:off x="5633129" y="1883969"/>
            <a:ext cx="45719" cy="1789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A04C6EC6-0208-582C-3C67-085D33C8C62F}"/>
              </a:ext>
            </a:extLst>
          </p:cNvPr>
          <p:cNvSpPr/>
          <p:nvPr/>
        </p:nvSpPr>
        <p:spPr>
          <a:xfrm flipH="1">
            <a:off x="6148639" y="1862942"/>
            <a:ext cx="45719" cy="1789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A356BD18-5E3C-0292-AC70-B838230FAE7B}"/>
              </a:ext>
            </a:extLst>
          </p:cNvPr>
          <p:cNvSpPr/>
          <p:nvPr/>
        </p:nvSpPr>
        <p:spPr>
          <a:xfrm flipH="1">
            <a:off x="6649334" y="1862942"/>
            <a:ext cx="45719" cy="1789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>
            <a:extLst>
              <a:ext uri="{FF2B5EF4-FFF2-40B4-BE49-F238E27FC236}">
                <a16:creationId xmlns:a16="http://schemas.microsoft.com/office/drawing/2014/main" id="{02B9E0FB-756B-703A-E669-E52640E2398F}"/>
              </a:ext>
            </a:extLst>
          </p:cNvPr>
          <p:cNvSpPr/>
          <p:nvPr/>
        </p:nvSpPr>
        <p:spPr>
          <a:xfrm flipH="1">
            <a:off x="7155362" y="1862942"/>
            <a:ext cx="45719" cy="1789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>
            <a:extLst>
              <a:ext uri="{FF2B5EF4-FFF2-40B4-BE49-F238E27FC236}">
                <a16:creationId xmlns:a16="http://schemas.microsoft.com/office/drawing/2014/main" id="{2AA3333D-19DB-A309-BDC6-27ECDD77D0C3}"/>
              </a:ext>
            </a:extLst>
          </p:cNvPr>
          <p:cNvSpPr/>
          <p:nvPr/>
        </p:nvSpPr>
        <p:spPr>
          <a:xfrm flipH="1">
            <a:off x="7656057" y="1862942"/>
            <a:ext cx="45719" cy="1789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5" name="図 34">
            <a:extLst>
              <a:ext uri="{FF2B5EF4-FFF2-40B4-BE49-F238E27FC236}">
                <a16:creationId xmlns:a16="http://schemas.microsoft.com/office/drawing/2014/main" id="{949CBF70-3AEC-1BC1-DE56-386A1F6271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6513" y="5475920"/>
            <a:ext cx="6720103" cy="540243"/>
          </a:xfrm>
          <a:prstGeom prst="rect">
            <a:avLst/>
          </a:prstGeom>
        </p:spPr>
      </p:pic>
      <p:cxnSp>
        <p:nvCxnSpPr>
          <p:cNvPr id="36" name="直線矢印コネクタ 35">
            <a:extLst>
              <a:ext uri="{FF2B5EF4-FFF2-40B4-BE49-F238E27FC236}">
                <a16:creationId xmlns:a16="http://schemas.microsoft.com/office/drawing/2014/main" id="{1A91F712-BE39-6DD5-9AA2-DA20DDAE3403}"/>
              </a:ext>
            </a:extLst>
          </p:cNvPr>
          <p:cNvCxnSpPr>
            <a:cxnSpLocks/>
          </p:cNvCxnSpPr>
          <p:nvPr/>
        </p:nvCxnSpPr>
        <p:spPr>
          <a:xfrm>
            <a:off x="3203362" y="1973422"/>
            <a:ext cx="0" cy="2911151"/>
          </a:xfrm>
          <a:prstGeom prst="straightConnector1">
            <a:avLst/>
          </a:prstGeom>
          <a:ln w="3810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658F11FE-0961-8792-FBC3-9FF8E18DEA5C}"/>
              </a:ext>
            </a:extLst>
          </p:cNvPr>
          <p:cNvSpPr txBox="1"/>
          <p:nvPr/>
        </p:nvSpPr>
        <p:spPr>
          <a:xfrm>
            <a:off x="2328428" y="2820522"/>
            <a:ext cx="10450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b="1">
                <a:solidFill>
                  <a:srgbClr val="7030A0"/>
                </a:solidFill>
              </a:rPr>
              <a:t>高さ</a:t>
            </a:r>
          </a:p>
        </p:txBody>
      </p:sp>
      <p:cxnSp>
        <p:nvCxnSpPr>
          <p:cNvPr id="40" name="直線矢印コネクタ 39">
            <a:extLst>
              <a:ext uri="{FF2B5EF4-FFF2-40B4-BE49-F238E27FC236}">
                <a16:creationId xmlns:a16="http://schemas.microsoft.com/office/drawing/2014/main" id="{AEE4682B-BE18-3E09-D946-88E0E207938F}"/>
              </a:ext>
            </a:extLst>
          </p:cNvPr>
          <p:cNvCxnSpPr>
            <a:cxnSpLocks/>
          </p:cNvCxnSpPr>
          <p:nvPr/>
        </p:nvCxnSpPr>
        <p:spPr>
          <a:xfrm>
            <a:off x="4032598" y="1821022"/>
            <a:ext cx="0" cy="304800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矢印コネクタ 45">
            <a:extLst>
              <a:ext uri="{FF2B5EF4-FFF2-40B4-BE49-F238E27FC236}">
                <a16:creationId xmlns:a16="http://schemas.microsoft.com/office/drawing/2014/main" id="{E86EDC24-5D98-EF91-AAF1-1F2A0952A262}"/>
              </a:ext>
            </a:extLst>
          </p:cNvPr>
          <p:cNvCxnSpPr>
            <a:cxnSpLocks/>
          </p:cNvCxnSpPr>
          <p:nvPr/>
        </p:nvCxnSpPr>
        <p:spPr>
          <a:xfrm>
            <a:off x="4526899" y="1822475"/>
            <a:ext cx="0" cy="304800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矢印コネクタ 46">
            <a:extLst>
              <a:ext uri="{FF2B5EF4-FFF2-40B4-BE49-F238E27FC236}">
                <a16:creationId xmlns:a16="http://schemas.microsoft.com/office/drawing/2014/main" id="{F25BE95D-5585-C7A9-B4EE-AEFA6369AEE6}"/>
              </a:ext>
            </a:extLst>
          </p:cNvPr>
          <p:cNvCxnSpPr>
            <a:cxnSpLocks/>
          </p:cNvCxnSpPr>
          <p:nvPr/>
        </p:nvCxnSpPr>
        <p:spPr>
          <a:xfrm>
            <a:off x="5052264" y="1819569"/>
            <a:ext cx="0" cy="304800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矢印コネクタ 47">
            <a:extLst>
              <a:ext uri="{FF2B5EF4-FFF2-40B4-BE49-F238E27FC236}">
                <a16:creationId xmlns:a16="http://schemas.microsoft.com/office/drawing/2014/main" id="{878D846B-3AC6-1CD5-699F-4CA3A1D159CC}"/>
              </a:ext>
            </a:extLst>
          </p:cNvPr>
          <p:cNvCxnSpPr>
            <a:cxnSpLocks/>
          </p:cNvCxnSpPr>
          <p:nvPr/>
        </p:nvCxnSpPr>
        <p:spPr>
          <a:xfrm>
            <a:off x="5546565" y="1821022"/>
            <a:ext cx="0" cy="304800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テキスト ボックス 48">
            <a:extLst>
              <a:ext uri="{FF2B5EF4-FFF2-40B4-BE49-F238E27FC236}">
                <a16:creationId xmlns:a16="http://schemas.microsoft.com/office/drawing/2014/main" id="{233EB047-4FE2-684B-951E-A31E8B739137}"/>
              </a:ext>
            </a:extLst>
          </p:cNvPr>
          <p:cNvSpPr txBox="1"/>
          <p:nvPr/>
        </p:nvSpPr>
        <p:spPr>
          <a:xfrm>
            <a:off x="3898939" y="1381268"/>
            <a:ext cx="1832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b="1">
                <a:solidFill>
                  <a:srgbClr val="FF0000"/>
                </a:solidFill>
              </a:rPr>
              <a:t>蓋の厚み</a:t>
            </a:r>
          </a:p>
        </p:txBody>
      </p:sp>
      <p:sp>
        <p:nvSpPr>
          <p:cNvPr id="51" name="下矢印 50">
            <a:extLst>
              <a:ext uri="{FF2B5EF4-FFF2-40B4-BE49-F238E27FC236}">
                <a16:creationId xmlns:a16="http://schemas.microsoft.com/office/drawing/2014/main" id="{BE47400C-5FBE-B045-6B80-24A2A89524A0}"/>
              </a:ext>
            </a:extLst>
          </p:cNvPr>
          <p:cNvSpPr/>
          <p:nvPr/>
        </p:nvSpPr>
        <p:spPr>
          <a:xfrm rot="1076729">
            <a:off x="6251778" y="1274907"/>
            <a:ext cx="141055" cy="648504"/>
          </a:xfrm>
          <a:prstGeom prst="down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下矢印 51">
            <a:extLst>
              <a:ext uri="{FF2B5EF4-FFF2-40B4-BE49-F238E27FC236}">
                <a16:creationId xmlns:a16="http://schemas.microsoft.com/office/drawing/2014/main" id="{6AD977C8-FFBB-D3AC-156B-67A5E3D76B42}"/>
              </a:ext>
            </a:extLst>
          </p:cNvPr>
          <p:cNvSpPr/>
          <p:nvPr/>
        </p:nvSpPr>
        <p:spPr>
          <a:xfrm rot="649519">
            <a:off x="6692153" y="1277547"/>
            <a:ext cx="124083" cy="648504"/>
          </a:xfrm>
          <a:prstGeom prst="down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下矢印 52">
            <a:extLst>
              <a:ext uri="{FF2B5EF4-FFF2-40B4-BE49-F238E27FC236}">
                <a16:creationId xmlns:a16="http://schemas.microsoft.com/office/drawing/2014/main" id="{9FFDEEFF-628B-2BDB-EE44-2A1807BFEB7B}"/>
              </a:ext>
            </a:extLst>
          </p:cNvPr>
          <p:cNvSpPr/>
          <p:nvPr/>
        </p:nvSpPr>
        <p:spPr>
          <a:xfrm rot="21448190" flipH="1">
            <a:off x="7084828" y="1279840"/>
            <a:ext cx="117882" cy="648504"/>
          </a:xfrm>
          <a:prstGeom prst="down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テキスト ボックス 53">
            <a:extLst>
              <a:ext uri="{FF2B5EF4-FFF2-40B4-BE49-F238E27FC236}">
                <a16:creationId xmlns:a16="http://schemas.microsoft.com/office/drawing/2014/main" id="{DEE23B31-E5F9-7CCF-C9BF-61687217291E}"/>
              </a:ext>
            </a:extLst>
          </p:cNvPr>
          <p:cNvSpPr txBox="1"/>
          <p:nvPr/>
        </p:nvSpPr>
        <p:spPr>
          <a:xfrm>
            <a:off x="5955830" y="841006"/>
            <a:ext cx="17979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b="1">
                <a:solidFill>
                  <a:srgbClr val="05B050"/>
                </a:solidFill>
              </a:rPr>
              <a:t>スリット</a:t>
            </a:r>
          </a:p>
        </p:txBody>
      </p:sp>
      <p:cxnSp>
        <p:nvCxnSpPr>
          <p:cNvPr id="55" name="直線矢印コネクタ 54">
            <a:extLst>
              <a:ext uri="{FF2B5EF4-FFF2-40B4-BE49-F238E27FC236}">
                <a16:creationId xmlns:a16="http://schemas.microsoft.com/office/drawing/2014/main" id="{A8B023C1-4ADD-EE42-EEAB-7A103914FB1A}"/>
              </a:ext>
            </a:extLst>
          </p:cNvPr>
          <p:cNvCxnSpPr>
            <a:cxnSpLocks/>
          </p:cNvCxnSpPr>
          <p:nvPr/>
        </p:nvCxnSpPr>
        <p:spPr>
          <a:xfrm flipH="1">
            <a:off x="4255123" y="4884573"/>
            <a:ext cx="288367" cy="0"/>
          </a:xfrm>
          <a:prstGeom prst="straightConnector1">
            <a:avLst/>
          </a:prstGeom>
          <a:ln w="38100">
            <a:solidFill>
              <a:srgbClr val="FFC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矢印コネクタ 56">
            <a:extLst>
              <a:ext uri="{FF2B5EF4-FFF2-40B4-BE49-F238E27FC236}">
                <a16:creationId xmlns:a16="http://schemas.microsoft.com/office/drawing/2014/main" id="{31D4C484-CE30-2ED8-10C5-C073BAD3DE74}"/>
              </a:ext>
            </a:extLst>
          </p:cNvPr>
          <p:cNvCxnSpPr>
            <a:cxnSpLocks/>
          </p:cNvCxnSpPr>
          <p:nvPr/>
        </p:nvCxnSpPr>
        <p:spPr>
          <a:xfrm flipH="1">
            <a:off x="4749298" y="4884573"/>
            <a:ext cx="288367" cy="0"/>
          </a:xfrm>
          <a:prstGeom prst="straightConnector1">
            <a:avLst/>
          </a:prstGeom>
          <a:ln w="38100">
            <a:solidFill>
              <a:srgbClr val="FFC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矢印コネクタ 57">
            <a:extLst>
              <a:ext uri="{FF2B5EF4-FFF2-40B4-BE49-F238E27FC236}">
                <a16:creationId xmlns:a16="http://schemas.microsoft.com/office/drawing/2014/main" id="{EFB2D7EE-AA33-5391-E856-EEFDEE83F439}"/>
              </a:ext>
            </a:extLst>
          </p:cNvPr>
          <p:cNvCxnSpPr>
            <a:cxnSpLocks/>
          </p:cNvCxnSpPr>
          <p:nvPr/>
        </p:nvCxnSpPr>
        <p:spPr>
          <a:xfrm flipH="1">
            <a:off x="5287982" y="4892346"/>
            <a:ext cx="288367" cy="0"/>
          </a:xfrm>
          <a:prstGeom prst="straightConnector1">
            <a:avLst/>
          </a:prstGeom>
          <a:ln w="38100">
            <a:solidFill>
              <a:srgbClr val="FFC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矢印コネクタ 58">
            <a:extLst>
              <a:ext uri="{FF2B5EF4-FFF2-40B4-BE49-F238E27FC236}">
                <a16:creationId xmlns:a16="http://schemas.microsoft.com/office/drawing/2014/main" id="{9E50EC3A-D8CF-9361-5677-9027219A2AD1}"/>
              </a:ext>
            </a:extLst>
          </p:cNvPr>
          <p:cNvCxnSpPr>
            <a:cxnSpLocks/>
          </p:cNvCxnSpPr>
          <p:nvPr/>
        </p:nvCxnSpPr>
        <p:spPr>
          <a:xfrm flipH="1">
            <a:off x="5782157" y="4892346"/>
            <a:ext cx="288367" cy="0"/>
          </a:xfrm>
          <a:prstGeom prst="straightConnector1">
            <a:avLst/>
          </a:prstGeom>
          <a:ln w="38100">
            <a:solidFill>
              <a:srgbClr val="FFC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矢印コネクタ 59">
            <a:extLst>
              <a:ext uri="{FF2B5EF4-FFF2-40B4-BE49-F238E27FC236}">
                <a16:creationId xmlns:a16="http://schemas.microsoft.com/office/drawing/2014/main" id="{BE9EB88A-C0F2-BC95-C787-A39F86230107}"/>
              </a:ext>
            </a:extLst>
          </p:cNvPr>
          <p:cNvCxnSpPr>
            <a:cxnSpLocks/>
          </p:cNvCxnSpPr>
          <p:nvPr/>
        </p:nvCxnSpPr>
        <p:spPr>
          <a:xfrm flipH="1">
            <a:off x="6294551" y="4891088"/>
            <a:ext cx="288367" cy="0"/>
          </a:xfrm>
          <a:prstGeom prst="straightConnector1">
            <a:avLst/>
          </a:prstGeom>
          <a:ln w="38100">
            <a:solidFill>
              <a:srgbClr val="FFC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矢印コネクタ 60">
            <a:extLst>
              <a:ext uri="{FF2B5EF4-FFF2-40B4-BE49-F238E27FC236}">
                <a16:creationId xmlns:a16="http://schemas.microsoft.com/office/drawing/2014/main" id="{7154B049-91C3-ACE3-981B-D02445CEFA6A}"/>
              </a:ext>
            </a:extLst>
          </p:cNvPr>
          <p:cNvCxnSpPr>
            <a:cxnSpLocks/>
          </p:cNvCxnSpPr>
          <p:nvPr/>
        </p:nvCxnSpPr>
        <p:spPr>
          <a:xfrm flipH="1">
            <a:off x="6803014" y="4891088"/>
            <a:ext cx="288367" cy="0"/>
          </a:xfrm>
          <a:prstGeom prst="straightConnector1">
            <a:avLst/>
          </a:prstGeom>
          <a:ln w="38100">
            <a:solidFill>
              <a:srgbClr val="FFC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矢印コネクタ 61">
            <a:extLst>
              <a:ext uri="{FF2B5EF4-FFF2-40B4-BE49-F238E27FC236}">
                <a16:creationId xmlns:a16="http://schemas.microsoft.com/office/drawing/2014/main" id="{4FF34FC5-7DAE-22CB-F313-415E988F2E4E}"/>
              </a:ext>
            </a:extLst>
          </p:cNvPr>
          <p:cNvCxnSpPr>
            <a:cxnSpLocks/>
          </p:cNvCxnSpPr>
          <p:nvPr/>
        </p:nvCxnSpPr>
        <p:spPr>
          <a:xfrm flipH="1">
            <a:off x="7270258" y="4898861"/>
            <a:ext cx="288367" cy="0"/>
          </a:xfrm>
          <a:prstGeom prst="straightConnector1">
            <a:avLst/>
          </a:prstGeom>
          <a:ln w="38100">
            <a:solidFill>
              <a:srgbClr val="FFC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テキスト ボックス 63">
            <a:extLst>
              <a:ext uri="{FF2B5EF4-FFF2-40B4-BE49-F238E27FC236}">
                <a16:creationId xmlns:a16="http://schemas.microsoft.com/office/drawing/2014/main" id="{088305BC-BCD3-721B-F4B7-A146EB3F89CE}"/>
              </a:ext>
            </a:extLst>
          </p:cNvPr>
          <p:cNvSpPr txBox="1"/>
          <p:nvPr/>
        </p:nvSpPr>
        <p:spPr>
          <a:xfrm>
            <a:off x="5301078" y="4913148"/>
            <a:ext cx="25636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b="1">
                <a:solidFill>
                  <a:srgbClr val="FFC000"/>
                </a:solidFill>
              </a:rPr>
              <a:t>仕切り幅</a:t>
            </a:r>
          </a:p>
        </p:txBody>
      </p:sp>
    </p:spTree>
    <p:extLst>
      <p:ext uri="{BB962C8B-B14F-4D97-AF65-F5344CB8AC3E}">
        <p14:creationId xmlns:p14="http://schemas.microsoft.com/office/powerpoint/2010/main" val="395319686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5F55BE5-9012-F644-93E3-52BDF09F9B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664819"/>
            <a:ext cx="5485285" cy="512143"/>
          </a:xfrm>
        </p:spPr>
        <p:txBody>
          <a:bodyPr/>
          <a:lstStyle/>
          <a:p>
            <a:r>
              <a:rPr kumimoji="1" lang="ja-JP" altLang="en-US"/>
              <a:t>あああああ</a:t>
            </a:r>
          </a:p>
        </p:txBody>
      </p:sp>
      <p:grpSp>
        <p:nvGrpSpPr>
          <p:cNvPr id="21" name="グループ化 20">
            <a:extLst>
              <a:ext uri="{FF2B5EF4-FFF2-40B4-BE49-F238E27FC236}">
                <a16:creationId xmlns:a16="http://schemas.microsoft.com/office/drawing/2014/main" id="{66494BFA-8D90-B841-A42C-47BD082A6F24}"/>
              </a:ext>
            </a:extLst>
          </p:cNvPr>
          <p:cNvGrpSpPr/>
          <p:nvPr/>
        </p:nvGrpSpPr>
        <p:grpSpPr>
          <a:xfrm>
            <a:off x="3528000" y="499719"/>
            <a:ext cx="4833821" cy="3564196"/>
            <a:chOff x="3528000" y="648000"/>
            <a:chExt cx="4833821" cy="3640714"/>
          </a:xfrm>
        </p:grpSpPr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66356989-64ED-0144-A5AD-4308A2B682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41251" y="681038"/>
              <a:ext cx="4629355" cy="3472016"/>
            </a:xfrm>
            <a:prstGeom prst="rect">
              <a:avLst/>
            </a:prstGeom>
          </p:spPr>
        </p:pic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7A7544AB-539C-D545-AD09-F3C7F5929B8A}"/>
                </a:ext>
              </a:extLst>
            </p:cNvPr>
            <p:cNvSpPr/>
            <p:nvPr/>
          </p:nvSpPr>
          <p:spPr>
            <a:xfrm>
              <a:off x="3788228" y="4032000"/>
              <a:ext cx="4382377" cy="252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" name="正方形/長方形 6">
              <a:extLst>
                <a:ext uri="{FF2B5EF4-FFF2-40B4-BE49-F238E27FC236}">
                  <a16:creationId xmlns:a16="http://schemas.microsoft.com/office/drawing/2014/main" id="{851EB215-59A1-4845-8B99-306FB8E86CE6}"/>
                </a:ext>
              </a:extLst>
            </p:cNvPr>
            <p:cNvSpPr/>
            <p:nvPr/>
          </p:nvSpPr>
          <p:spPr>
            <a:xfrm rot="16200000">
              <a:off x="2044785" y="2177503"/>
              <a:ext cx="3378225" cy="38529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コンテンツ プレースホルダー 2">
              <a:extLst>
                <a:ext uri="{FF2B5EF4-FFF2-40B4-BE49-F238E27FC236}">
                  <a16:creationId xmlns:a16="http://schemas.microsoft.com/office/drawing/2014/main" id="{BAE777AF-2D67-9047-AF42-8CED4B54D5EC}"/>
                </a:ext>
              </a:extLst>
            </p:cNvPr>
            <p:cNvSpPr txBox="1">
              <a:spLocks/>
            </p:cNvSpPr>
            <p:nvPr/>
          </p:nvSpPr>
          <p:spPr>
            <a:xfrm>
              <a:off x="3808254" y="4032000"/>
              <a:ext cx="549821" cy="25450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 lnSpcReduction="2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kumimoji="1"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" altLang="ja-JP" sz="1400" dirty="0">
                  <a:latin typeface="Noto Sans Linear A" panose="020B0502040504020204" pitchFamily="34" charset="0"/>
                  <a:ea typeface="Noto Sans Linear A" panose="020B0502040504020204" pitchFamily="34" charset="0"/>
                  <a:cs typeface="Beirut" pitchFamily="2" charset="-78"/>
                </a:rPr>
                <a:t>200</a:t>
              </a:r>
            </a:p>
          </p:txBody>
        </p:sp>
        <p:sp>
          <p:nvSpPr>
            <p:cNvPr id="9" name="コンテンツ プレースホルダー 2">
              <a:extLst>
                <a:ext uri="{FF2B5EF4-FFF2-40B4-BE49-F238E27FC236}">
                  <a16:creationId xmlns:a16="http://schemas.microsoft.com/office/drawing/2014/main" id="{B26FCE63-346E-554E-88CD-951BF67ED70E}"/>
                </a:ext>
              </a:extLst>
            </p:cNvPr>
            <p:cNvSpPr txBox="1">
              <a:spLocks/>
            </p:cNvSpPr>
            <p:nvPr/>
          </p:nvSpPr>
          <p:spPr>
            <a:xfrm>
              <a:off x="4248000" y="4032000"/>
              <a:ext cx="549821" cy="25450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 lnSpcReduction="2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kumimoji="1"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" altLang="ja-JP" sz="1400" dirty="0">
                  <a:latin typeface="Noto Sans Linear A" panose="020B0502040504020204" pitchFamily="34" charset="0"/>
                  <a:ea typeface="Noto Sans Linear A" panose="020B0502040504020204" pitchFamily="34" charset="0"/>
                  <a:cs typeface="Beirut" pitchFamily="2" charset="-78"/>
                </a:rPr>
                <a:t>205</a:t>
              </a:r>
            </a:p>
          </p:txBody>
        </p:sp>
        <p:sp>
          <p:nvSpPr>
            <p:cNvPr id="10" name="コンテンツ プレースホルダー 2">
              <a:extLst>
                <a:ext uri="{FF2B5EF4-FFF2-40B4-BE49-F238E27FC236}">
                  <a16:creationId xmlns:a16="http://schemas.microsoft.com/office/drawing/2014/main" id="{D15FFD3A-0480-0A44-99D1-0ABFE309271C}"/>
                </a:ext>
              </a:extLst>
            </p:cNvPr>
            <p:cNvSpPr txBox="1">
              <a:spLocks/>
            </p:cNvSpPr>
            <p:nvPr/>
          </p:nvSpPr>
          <p:spPr>
            <a:xfrm>
              <a:off x="4770000" y="4032000"/>
              <a:ext cx="549821" cy="25450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 lnSpcReduction="2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kumimoji="1"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" altLang="ja-JP" sz="1400" dirty="0">
                  <a:latin typeface="Noto Sans Linear A" panose="020B0502040504020204" pitchFamily="34" charset="0"/>
                  <a:ea typeface="Noto Sans Linear A" panose="020B0502040504020204" pitchFamily="34" charset="0"/>
                  <a:cs typeface="Beirut" pitchFamily="2" charset="-78"/>
                </a:rPr>
                <a:t>210</a:t>
              </a:r>
            </a:p>
          </p:txBody>
        </p:sp>
        <p:sp>
          <p:nvSpPr>
            <p:cNvPr id="11" name="コンテンツ プレースホルダー 2">
              <a:extLst>
                <a:ext uri="{FF2B5EF4-FFF2-40B4-BE49-F238E27FC236}">
                  <a16:creationId xmlns:a16="http://schemas.microsoft.com/office/drawing/2014/main" id="{DB453375-148F-6E44-B7F2-E869B703C9DD}"/>
                </a:ext>
              </a:extLst>
            </p:cNvPr>
            <p:cNvSpPr txBox="1">
              <a:spLocks/>
            </p:cNvSpPr>
            <p:nvPr/>
          </p:nvSpPr>
          <p:spPr>
            <a:xfrm>
              <a:off x="5256000" y="4032000"/>
              <a:ext cx="549821" cy="25450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 lnSpcReduction="2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kumimoji="1"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" altLang="ja-JP" sz="1400" dirty="0">
                  <a:latin typeface="Noto Sans Linear A" panose="020B0502040504020204" pitchFamily="34" charset="0"/>
                  <a:ea typeface="Noto Sans Linear A" panose="020B0502040504020204" pitchFamily="34" charset="0"/>
                  <a:cs typeface="Beirut" pitchFamily="2" charset="-78"/>
                </a:rPr>
                <a:t>215</a:t>
              </a:r>
            </a:p>
          </p:txBody>
        </p:sp>
        <p:sp>
          <p:nvSpPr>
            <p:cNvPr id="12" name="コンテンツ プレースホルダー 2">
              <a:extLst>
                <a:ext uri="{FF2B5EF4-FFF2-40B4-BE49-F238E27FC236}">
                  <a16:creationId xmlns:a16="http://schemas.microsoft.com/office/drawing/2014/main" id="{EA6BFC4A-E3BE-D248-8C01-DA75560A740F}"/>
                </a:ext>
              </a:extLst>
            </p:cNvPr>
            <p:cNvSpPr txBox="1">
              <a:spLocks/>
            </p:cNvSpPr>
            <p:nvPr/>
          </p:nvSpPr>
          <p:spPr>
            <a:xfrm>
              <a:off x="5773664" y="4034212"/>
              <a:ext cx="549821" cy="25450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 lnSpcReduction="2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kumimoji="1"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" altLang="ja-JP" sz="1400" dirty="0">
                  <a:latin typeface="Noto Sans Linear A" panose="020B0502040504020204" pitchFamily="34" charset="0"/>
                  <a:ea typeface="Noto Sans Linear A" panose="020B0502040504020204" pitchFamily="34" charset="0"/>
                  <a:cs typeface="Beirut" pitchFamily="2" charset="-78"/>
                </a:rPr>
                <a:t>220</a:t>
              </a:r>
            </a:p>
          </p:txBody>
        </p:sp>
        <p:sp>
          <p:nvSpPr>
            <p:cNvPr id="13" name="コンテンツ プレースホルダー 2">
              <a:extLst>
                <a:ext uri="{FF2B5EF4-FFF2-40B4-BE49-F238E27FC236}">
                  <a16:creationId xmlns:a16="http://schemas.microsoft.com/office/drawing/2014/main" id="{8F0F2EC9-758C-7742-BF9F-EC1DDEB162DF}"/>
                </a:ext>
              </a:extLst>
            </p:cNvPr>
            <p:cNvSpPr txBox="1">
              <a:spLocks/>
            </p:cNvSpPr>
            <p:nvPr/>
          </p:nvSpPr>
          <p:spPr>
            <a:xfrm>
              <a:off x="6300000" y="4032000"/>
              <a:ext cx="549821" cy="25450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 lnSpcReduction="2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kumimoji="1"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" altLang="ja-JP" sz="1400" dirty="0">
                  <a:latin typeface="Noto Sans Linear A" panose="020B0502040504020204" pitchFamily="34" charset="0"/>
                  <a:ea typeface="Noto Sans Linear A" panose="020B0502040504020204" pitchFamily="34" charset="0"/>
                  <a:cs typeface="Beirut" pitchFamily="2" charset="-78"/>
                </a:rPr>
                <a:t>225</a:t>
              </a:r>
            </a:p>
          </p:txBody>
        </p:sp>
        <p:sp>
          <p:nvSpPr>
            <p:cNvPr id="14" name="コンテンツ プレースホルダー 2">
              <a:extLst>
                <a:ext uri="{FF2B5EF4-FFF2-40B4-BE49-F238E27FC236}">
                  <a16:creationId xmlns:a16="http://schemas.microsoft.com/office/drawing/2014/main" id="{217D18A9-20C1-7843-A496-5C6D7CE4268A}"/>
                </a:ext>
              </a:extLst>
            </p:cNvPr>
            <p:cNvSpPr txBox="1">
              <a:spLocks/>
            </p:cNvSpPr>
            <p:nvPr/>
          </p:nvSpPr>
          <p:spPr>
            <a:xfrm>
              <a:off x="6822672" y="4031638"/>
              <a:ext cx="549821" cy="25450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 lnSpcReduction="2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kumimoji="1"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" altLang="ja-JP" sz="1400" dirty="0">
                  <a:latin typeface="Noto Sans Linear A" panose="020B0502040504020204" pitchFamily="34" charset="0"/>
                  <a:ea typeface="Noto Sans Linear A" panose="020B0502040504020204" pitchFamily="34" charset="0"/>
                  <a:cs typeface="Beirut" pitchFamily="2" charset="-78"/>
                </a:rPr>
                <a:t>230</a:t>
              </a:r>
            </a:p>
          </p:txBody>
        </p:sp>
        <p:sp>
          <p:nvSpPr>
            <p:cNvPr id="15" name="コンテンツ プレースホルダー 2">
              <a:extLst>
                <a:ext uri="{FF2B5EF4-FFF2-40B4-BE49-F238E27FC236}">
                  <a16:creationId xmlns:a16="http://schemas.microsoft.com/office/drawing/2014/main" id="{480A39F8-C3D9-EE4B-BCD7-40871E42224B}"/>
                </a:ext>
              </a:extLst>
            </p:cNvPr>
            <p:cNvSpPr txBox="1">
              <a:spLocks/>
            </p:cNvSpPr>
            <p:nvPr/>
          </p:nvSpPr>
          <p:spPr>
            <a:xfrm>
              <a:off x="7302246" y="4032000"/>
              <a:ext cx="549821" cy="25450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 lnSpcReduction="2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kumimoji="1"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" altLang="ja-JP" sz="1400" dirty="0">
                  <a:latin typeface="Noto Sans Linear A" panose="020B0502040504020204" pitchFamily="34" charset="0"/>
                  <a:ea typeface="Noto Sans Linear A" panose="020B0502040504020204" pitchFamily="34" charset="0"/>
                  <a:cs typeface="Beirut" pitchFamily="2" charset="-78"/>
                </a:rPr>
                <a:t>235</a:t>
              </a:r>
            </a:p>
          </p:txBody>
        </p:sp>
        <p:sp>
          <p:nvSpPr>
            <p:cNvPr id="17" name="コンテンツ プレースホルダー 2">
              <a:extLst>
                <a:ext uri="{FF2B5EF4-FFF2-40B4-BE49-F238E27FC236}">
                  <a16:creationId xmlns:a16="http://schemas.microsoft.com/office/drawing/2014/main" id="{F1CD23FE-7579-FE47-87FB-3D176D31AD73}"/>
                </a:ext>
              </a:extLst>
            </p:cNvPr>
            <p:cNvSpPr txBox="1">
              <a:spLocks/>
            </p:cNvSpPr>
            <p:nvPr/>
          </p:nvSpPr>
          <p:spPr>
            <a:xfrm>
              <a:off x="7812000" y="4032000"/>
              <a:ext cx="549821" cy="25450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 lnSpcReduction="2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kumimoji="1"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" altLang="ja-JP" sz="1400" dirty="0">
                  <a:latin typeface="Noto Sans Linear A" panose="020B0502040504020204" pitchFamily="34" charset="0"/>
                  <a:ea typeface="Noto Sans Linear A" panose="020B0502040504020204" pitchFamily="34" charset="0"/>
                  <a:cs typeface="Beirut" pitchFamily="2" charset="-78"/>
                </a:rPr>
                <a:t>240</a:t>
              </a:r>
            </a:p>
          </p:txBody>
        </p:sp>
        <p:sp>
          <p:nvSpPr>
            <p:cNvPr id="18" name="コンテンツ プレースホルダー 2">
              <a:extLst>
                <a:ext uri="{FF2B5EF4-FFF2-40B4-BE49-F238E27FC236}">
                  <a16:creationId xmlns:a16="http://schemas.microsoft.com/office/drawing/2014/main" id="{5028387E-D668-1245-A9E6-00B59828EC6B}"/>
                </a:ext>
              </a:extLst>
            </p:cNvPr>
            <p:cNvSpPr txBox="1">
              <a:spLocks/>
            </p:cNvSpPr>
            <p:nvPr/>
          </p:nvSpPr>
          <p:spPr>
            <a:xfrm>
              <a:off x="3528000" y="3780000"/>
              <a:ext cx="549821" cy="25450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 lnSpcReduction="2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kumimoji="1"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" altLang="ja-JP" sz="1400" dirty="0">
                  <a:latin typeface="Noto Sans Linear A" panose="020B0502040504020204" pitchFamily="34" charset="0"/>
                  <a:ea typeface="Noto Sans Linear A" panose="020B0502040504020204" pitchFamily="34" charset="0"/>
                  <a:cs typeface="Beirut" pitchFamily="2" charset="-78"/>
                </a:rPr>
                <a:t>-10</a:t>
              </a:r>
              <a:r>
                <a:rPr lang="en" altLang="ja-JP" sz="1400" baseline="30000" dirty="0">
                  <a:latin typeface="Noto Sans Linear A" panose="020B0502040504020204" pitchFamily="34" charset="0"/>
                  <a:ea typeface="Noto Sans Linear A" panose="020B0502040504020204" pitchFamily="34" charset="0"/>
                  <a:cs typeface="Beirut" pitchFamily="2" charset="-78"/>
                </a:rPr>
                <a:t>-6</a:t>
              </a:r>
            </a:p>
          </p:txBody>
        </p:sp>
        <p:sp>
          <p:nvSpPr>
            <p:cNvPr id="19" name="コンテンツ プレースホルダー 2">
              <a:extLst>
                <a:ext uri="{FF2B5EF4-FFF2-40B4-BE49-F238E27FC236}">
                  <a16:creationId xmlns:a16="http://schemas.microsoft.com/office/drawing/2014/main" id="{069A0563-FD7D-8E4F-AE0C-79CAD1F41148}"/>
                </a:ext>
              </a:extLst>
            </p:cNvPr>
            <p:cNvSpPr txBox="1">
              <a:spLocks/>
            </p:cNvSpPr>
            <p:nvPr/>
          </p:nvSpPr>
          <p:spPr>
            <a:xfrm>
              <a:off x="3528000" y="2265733"/>
              <a:ext cx="549821" cy="25450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 lnSpcReduction="2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kumimoji="1"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" altLang="ja-JP" sz="1400" dirty="0">
                  <a:latin typeface="Noto Sans Linear A" panose="020B0502040504020204" pitchFamily="34" charset="0"/>
                  <a:ea typeface="Noto Sans Linear A" panose="020B0502040504020204" pitchFamily="34" charset="0"/>
                  <a:cs typeface="Beirut" pitchFamily="2" charset="-78"/>
                </a:rPr>
                <a:t>-10</a:t>
              </a:r>
              <a:r>
                <a:rPr lang="en" altLang="ja-JP" sz="1400" baseline="30000" dirty="0">
                  <a:latin typeface="Noto Sans Linear A" panose="020B0502040504020204" pitchFamily="34" charset="0"/>
                  <a:ea typeface="Noto Sans Linear A" panose="020B0502040504020204" pitchFamily="34" charset="0"/>
                  <a:cs typeface="Beirut" pitchFamily="2" charset="-78"/>
                </a:rPr>
                <a:t>-5</a:t>
              </a:r>
            </a:p>
          </p:txBody>
        </p:sp>
        <p:sp>
          <p:nvSpPr>
            <p:cNvPr id="20" name="コンテンツ プレースホルダー 2">
              <a:extLst>
                <a:ext uri="{FF2B5EF4-FFF2-40B4-BE49-F238E27FC236}">
                  <a16:creationId xmlns:a16="http://schemas.microsoft.com/office/drawing/2014/main" id="{1FA5D0A6-D4E9-944F-8362-F916BD917BE5}"/>
                </a:ext>
              </a:extLst>
            </p:cNvPr>
            <p:cNvSpPr txBox="1">
              <a:spLocks/>
            </p:cNvSpPr>
            <p:nvPr/>
          </p:nvSpPr>
          <p:spPr>
            <a:xfrm>
              <a:off x="3528000" y="648000"/>
              <a:ext cx="549821" cy="25450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 lnSpcReduction="2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kumimoji="1"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" altLang="ja-JP" sz="1400" dirty="0">
                  <a:latin typeface="Noto Sans Linear A" panose="020B0502040504020204" pitchFamily="34" charset="0"/>
                  <a:ea typeface="Noto Sans Linear A" panose="020B0502040504020204" pitchFamily="34" charset="0"/>
                  <a:cs typeface="Beirut" pitchFamily="2" charset="-78"/>
                </a:rPr>
                <a:t>-10</a:t>
              </a:r>
              <a:r>
                <a:rPr lang="en" altLang="ja-JP" sz="1400" baseline="30000" dirty="0">
                  <a:latin typeface="Noto Sans Linear A" panose="020B0502040504020204" pitchFamily="34" charset="0"/>
                  <a:ea typeface="Noto Sans Linear A" panose="020B0502040504020204" pitchFamily="34" charset="0"/>
                  <a:cs typeface="Beirut" pitchFamily="2" charset="-78"/>
                </a:rPr>
                <a:t>-4</a:t>
              </a:r>
            </a:p>
          </p:txBody>
        </p:sp>
      </p:grpSp>
      <p:sp>
        <p:nvSpPr>
          <p:cNvPr id="22" name="コンテンツ プレースホルダー 2">
            <a:extLst>
              <a:ext uri="{FF2B5EF4-FFF2-40B4-BE49-F238E27FC236}">
                <a16:creationId xmlns:a16="http://schemas.microsoft.com/office/drawing/2014/main" id="{EA49345E-3DA9-FE4D-A2AE-E7E1719395E9}"/>
              </a:ext>
            </a:extLst>
          </p:cNvPr>
          <p:cNvSpPr txBox="1">
            <a:spLocks/>
          </p:cNvSpPr>
          <p:nvPr/>
        </p:nvSpPr>
        <p:spPr>
          <a:xfrm>
            <a:off x="5081328" y="4177810"/>
            <a:ext cx="2291165" cy="5121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sz="1800" b="1"/>
              <a:t>絶対温度</a:t>
            </a:r>
            <a:r>
              <a:rPr lang="en-US" altLang="ja-JP" sz="1800" b="1" dirty="0"/>
              <a:t> [K]</a:t>
            </a:r>
            <a:endParaRPr lang="ja-JP" altLang="en-US" sz="1800" b="1"/>
          </a:p>
        </p:txBody>
      </p:sp>
      <p:sp>
        <p:nvSpPr>
          <p:cNvPr id="23" name="コンテンツ プレースホルダー 2">
            <a:extLst>
              <a:ext uri="{FF2B5EF4-FFF2-40B4-BE49-F238E27FC236}">
                <a16:creationId xmlns:a16="http://schemas.microsoft.com/office/drawing/2014/main" id="{DA069E2A-DDF1-914D-B1EE-A520226E71A1}"/>
              </a:ext>
            </a:extLst>
          </p:cNvPr>
          <p:cNvSpPr txBox="1">
            <a:spLocks/>
          </p:cNvSpPr>
          <p:nvPr/>
        </p:nvSpPr>
        <p:spPr>
          <a:xfrm rot="16200000">
            <a:off x="2290935" y="1797262"/>
            <a:ext cx="2243011" cy="3852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ja-JP" altLang="en-US" sz="1800" b="1"/>
          </a:p>
        </p:txBody>
      </p:sp>
      <p:sp>
        <p:nvSpPr>
          <p:cNvPr id="24" name="コンテンツ プレースホルダー 2">
            <a:extLst>
              <a:ext uri="{FF2B5EF4-FFF2-40B4-BE49-F238E27FC236}">
                <a16:creationId xmlns:a16="http://schemas.microsoft.com/office/drawing/2014/main" id="{4107E6D4-3559-044D-BBC4-47D4CDF52C5E}"/>
              </a:ext>
            </a:extLst>
          </p:cNvPr>
          <p:cNvSpPr txBox="1">
            <a:spLocks/>
          </p:cNvSpPr>
          <p:nvPr/>
        </p:nvSpPr>
        <p:spPr>
          <a:xfrm rot="16200000">
            <a:off x="2329469" y="1715981"/>
            <a:ext cx="2243011" cy="3852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sz="1800" b="1">
                <a:latin typeface="+mn-ea"/>
              </a:rPr>
              <a:t>リーク電流</a:t>
            </a:r>
            <a:r>
              <a:rPr lang="en-US" altLang="ja-JP" sz="1800" b="1" dirty="0">
                <a:latin typeface="+mn-ea"/>
              </a:rPr>
              <a:t>  [A]</a:t>
            </a:r>
            <a:endParaRPr lang="ja-JP" altLang="en-US" sz="1800" b="1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5275589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1AA42200-2274-F04D-BEE9-118143D53F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56053"/>
            <a:ext cx="10251646" cy="3650400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73256787-67A7-B14E-B3D5-8C770F21D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BF4B407-1C0B-F24E-9491-D19952BB95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560527"/>
            <a:ext cx="10515600" cy="512143"/>
          </a:xfrm>
        </p:spPr>
        <p:txBody>
          <a:bodyPr/>
          <a:lstStyle/>
          <a:p>
            <a:r>
              <a:rPr kumimoji="1" lang="ja-JP" altLang="en-US"/>
              <a:t>ああああ</a:t>
            </a: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381117C6-3E8F-A34F-A825-E9EE504EE199}"/>
              </a:ext>
            </a:extLst>
          </p:cNvPr>
          <p:cNvSpPr/>
          <p:nvPr/>
        </p:nvSpPr>
        <p:spPr>
          <a:xfrm>
            <a:off x="1117600" y="2019919"/>
            <a:ext cx="4153647" cy="4722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1773072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コンテンツ プレースホルダー 7">
            <a:extLst>
              <a:ext uri="{FF2B5EF4-FFF2-40B4-BE49-F238E27FC236}">
                <a16:creationId xmlns:a16="http://schemas.microsoft.com/office/drawing/2014/main" id="{16E6FCB5-1D0F-9E49-9741-D0B2C3B93D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526" y="8160090"/>
            <a:ext cx="10515600" cy="449931"/>
          </a:xfrm>
        </p:spPr>
        <p:txBody>
          <a:bodyPr>
            <a:normAutofit lnSpcReduction="10000"/>
          </a:bodyPr>
          <a:lstStyle/>
          <a:p>
            <a:r>
              <a:rPr lang="ja-JP" altLang="en-US"/>
              <a:t>ああああ</a:t>
            </a:r>
          </a:p>
        </p:txBody>
      </p:sp>
      <p:pic>
        <p:nvPicPr>
          <p:cNvPr id="10" name="図 9" descr="グラフ, 折れ線グラフ&#10;&#10;自動的に生成された説明">
            <a:extLst>
              <a:ext uri="{FF2B5EF4-FFF2-40B4-BE49-F238E27FC236}">
                <a16:creationId xmlns:a16="http://schemas.microsoft.com/office/drawing/2014/main" id="{E04804D9-BB52-C04A-B63F-7F862354AD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6232" y="681038"/>
            <a:ext cx="5406189" cy="4172634"/>
          </a:xfrm>
          <a:prstGeom prst="rect">
            <a:avLst/>
          </a:prstGeom>
        </p:spPr>
      </p:pic>
      <p:sp>
        <p:nvSpPr>
          <p:cNvPr id="11" name="角丸四角形 10">
            <a:extLst>
              <a:ext uri="{FF2B5EF4-FFF2-40B4-BE49-F238E27FC236}">
                <a16:creationId xmlns:a16="http://schemas.microsoft.com/office/drawing/2014/main" id="{17619CB8-A69B-AE41-8154-D6C409E5533F}"/>
              </a:ext>
            </a:extLst>
          </p:cNvPr>
          <p:cNvSpPr/>
          <p:nvPr/>
        </p:nvSpPr>
        <p:spPr>
          <a:xfrm>
            <a:off x="3136232" y="681038"/>
            <a:ext cx="441855" cy="45864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角丸四角形 11">
            <a:extLst>
              <a:ext uri="{FF2B5EF4-FFF2-40B4-BE49-F238E27FC236}">
                <a16:creationId xmlns:a16="http://schemas.microsoft.com/office/drawing/2014/main" id="{C8D56D66-4372-2147-86AD-5C4F8F777BB2}"/>
              </a:ext>
            </a:extLst>
          </p:cNvPr>
          <p:cNvSpPr/>
          <p:nvPr/>
        </p:nvSpPr>
        <p:spPr>
          <a:xfrm>
            <a:off x="3136231" y="3987456"/>
            <a:ext cx="441855" cy="45864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角丸四角形 12">
            <a:extLst>
              <a:ext uri="{FF2B5EF4-FFF2-40B4-BE49-F238E27FC236}">
                <a16:creationId xmlns:a16="http://schemas.microsoft.com/office/drawing/2014/main" id="{C3195E5E-9585-8742-8A88-A738950A76A4}"/>
              </a:ext>
            </a:extLst>
          </p:cNvPr>
          <p:cNvSpPr/>
          <p:nvPr/>
        </p:nvSpPr>
        <p:spPr>
          <a:xfrm>
            <a:off x="3008067" y="4446105"/>
            <a:ext cx="742298" cy="45864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0959229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6AAB1DA-C601-8845-AC8F-85B5CD127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17AE4E9-2172-3446-8631-6402DBB1AD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397189"/>
            <a:ext cx="10515600" cy="779773"/>
          </a:xfrm>
        </p:spPr>
        <p:txBody>
          <a:bodyPr/>
          <a:lstStyle/>
          <a:p>
            <a:r>
              <a:rPr kumimoji="1" lang="en-US" altLang="ja-JP" dirty="0" err="1"/>
              <a:t>aaaa</a:t>
            </a:r>
            <a:endParaRPr kumimoji="1" lang="en-US" altLang="ja-JP" dirty="0"/>
          </a:p>
          <a:p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37E83576-19A4-E140-B789-EDE716F195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0" y="381000"/>
            <a:ext cx="8128000" cy="6096000"/>
          </a:xfrm>
          <a:prstGeom prst="rect">
            <a:avLst/>
          </a:prstGeom>
        </p:spPr>
      </p:pic>
      <p:pic>
        <p:nvPicPr>
          <p:cNvPr id="7" name="図 6" descr="グラフィカル ユーザー インターフェイス&#10;&#10;自動的に生成された説明">
            <a:extLst>
              <a:ext uri="{FF2B5EF4-FFF2-40B4-BE49-F238E27FC236}">
                <a16:creationId xmlns:a16="http://schemas.microsoft.com/office/drawing/2014/main" id="{844F72E0-A81B-E747-903B-514985EA6A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0050" y="1606550"/>
            <a:ext cx="6311900" cy="364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516911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B453E9D-30AB-F847-8DB2-BC599437D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7076" y="109349"/>
            <a:ext cx="8273148" cy="735168"/>
          </a:xfrm>
        </p:spPr>
        <p:txBody>
          <a:bodyPr>
            <a:noAutofit/>
          </a:bodyPr>
          <a:lstStyle/>
          <a:p>
            <a:r>
              <a:rPr lang="ja-JP" altLang="en-US" sz="2400"/>
              <a:t>フレーム読み出し、バックバイアス</a:t>
            </a:r>
            <a:r>
              <a:rPr kumimoji="1" lang="en-US" altLang="ja-JP" sz="2400" dirty="0"/>
              <a:t>-5V</a:t>
            </a:r>
            <a:br>
              <a:rPr kumimoji="1" lang="en-US" altLang="ja-JP" sz="2400" dirty="0"/>
            </a:br>
            <a:endParaRPr kumimoji="1" lang="ja-JP" altLang="en-US" sz="240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9AB9DA3-CEA3-144F-ABB3-CB9E1CF212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422995"/>
            <a:ext cx="10515600" cy="735168"/>
          </a:xfrm>
        </p:spPr>
        <p:txBody>
          <a:bodyPr/>
          <a:lstStyle/>
          <a:p>
            <a:r>
              <a:rPr kumimoji="1" lang="en-US" altLang="ja-JP" dirty="0"/>
              <a:t>aa</a:t>
            </a:r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3258D797-1665-E746-854F-593143AE2B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959426" y="1338400"/>
            <a:ext cx="3960000" cy="4204700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F5A8DFF9-74FA-4348-89F5-B5E9A16B2A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639426" y="1338400"/>
            <a:ext cx="3960000" cy="4204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9114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779E485-7733-F944-BBE5-A778B93FE9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1550" y="6359525"/>
            <a:ext cx="10515600" cy="4351338"/>
          </a:xfrm>
        </p:spPr>
        <p:txBody>
          <a:bodyPr/>
          <a:lstStyle/>
          <a:p>
            <a:r>
              <a:rPr kumimoji="1" lang="en-US" altLang="ja-JP" dirty="0" err="1"/>
              <a:t>aaa</a:t>
            </a:r>
            <a:endParaRPr kumimoji="1" lang="en-US" altLang="ja-JP" dirty="0"/>
          </a:p>
          <a:p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1A2DE8BF-A360-0B42-827E-8A763D09C9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6480000" y="1440000"/>
            <a:ext cx="3960000" cy="4204700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A09303C3-BD45-2A4E-AF13-6F8BE663C8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440000" y="1440000"/>
            <a:ext cx="3960000" cy="4204700"/>
          </a:xfrm>
          <a:prstGeom prst="rect">
            <a:avLst/>
          </a:prstGeom>
        </p:spPr>
      </p:pic>
      <p:sp>
        <p:nvSpPr>
          <p:cNvPr id="8" name="タイトル 1">
            <a:extLst>
              <a:ext uri="{FF2B5EF4-FFF2-40B4-BE49-F238E27FC236}">
                <a16:creationId xmlns:a16="http://schemas.microsoft.com/office/drawing/2014/main" id="{88591409-CC84-EB4E-A9EB-B6871586A4FB}"/>
              </a:ext>
            </a:extLst>
          </p:cNvPr>
          <p:cNvSpPr txBox="1">
            <a:spLocks/>
          </p:cNvSpPr>
          <p:nvPr/>
        </p:nvSpPr>
        <p:spPr>
          <a:xfrm>
            <a:off x="1800000" y="1080000"/>
            <a:ext cx="8273148" cy="7351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2400"/>
              <a:t>フレーム読み出し、バックバイアス</a:t>
            </a:r>
            <a:r>
              <a:rPr lang="en-US" altLang="ja-JP" sz="2400" dirty="0"/>
              <a:t>-25V</a:t>
            </a:r>
            <a:br>
              <a:rPr lang="en-US" altLang="ja-JP" sz="2400" dirty="0"/>
            </a:br>
            <a:endParaRPr lang="ja-JP" altLang="en-US" sz="2400"/>
          </a:p>
        </p:txBody>
      </p:sp>
    </p:spTree>
    <p:extLst>
      <p:ext uri="{BB962C8B-B14F-4D97-AF65-F5344CB8AC3E}">
        <p14:creationId xmlns:p14="http://schemas.microsoft.com/office/powerpoint/2010/main" val="358103233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580C630-DC9E-1949-832D-D915BEFED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/>
              <a:t>fr</a:t>
            </a:r>
            <a:r>
              <a:rPr kumimoji="1" lang="en-US" altLang="ja-JP" dirty="0"/>
              <a:t> -50V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779E485-7733-F944-BBE5-A778B93FE9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1550" y="6359525"/>
            <a:ext cx="10515600" cy="4351338"/>
          </a:xfrm>
        </p:spPr>
        <p:txBody>
          <a:bodyPr/>
          <a:lstStyle/>
          <a:p>
            <a:r>
              <a:rPr kumimoji="1" lang="en-US" altLang="ja-JP" dirty="0" err="1"/>
              <a:t>aaa</a:t>
            </a:r>
            <a:endParaRPr kumimoji="1" lang="en-US" altLang="ja-JP" dirty="0"/>
          </a:p>
          <a:p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AF8FEB43-832E-054E-8C4F-CD1E042D54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440000" y="1440000"/>
            <a:ext cx="3960000" cy="4204700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275240C4-7381-F149-BA51-FDABD5F82E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480000" y="1440000"/>
            <a:ext cx="3960000" cy="420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77505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580C630-DC9E-1949-832D-D915BEFED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kumimoji="1" lang="en-US" altLang="ja-JP" dirty="0" err="1"/>
              <a:t>fr</a:t>
            </a:r>
            <a:r>
              <a:rPr kumimoji="1" lang="en-US" altLang="ja-JP" dirty="0"/>
              <a:t> -75V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779E485-7733-F944-BBE5-A778B93FE9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1550" y="6359525"/>
            <a:ext cx="10515600" cy="4351338"/>
          </a:xfrm>
        </p:spPr>
        <p:txBody>
          <a:bodyPr/>
          <a:lstStyle/>
          <a:p>
            <a:r>
              <a:rPr kumimoji="1" lang="en-US" altLang="ja-JP" dirty="0" err="1"/>
              <a:t>aaa</a:t>
            </a:r>
            <a:endParaRPr kumimoji="1" lang="en-US" altLang="ja-JP" dirty="0"/>
          </a:p>
          <a:p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12B6B5D3-9020-384F-813A-49C0BA2A74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440000" y="1440000"/>
            <a:ext cx="3960000" cy="4204700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B27DAA5B-BEFD-C14A-83E8-5D9F28AC5B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480000" y="1440000"/>
            <a:ext cx="3960000" cy="420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993097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580C630-DC9E-1949-832D-D915BEFED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/>
              <a:t>fr</a:t>
            </a:r>
            <a:r>
              <a:rPr kumimoji="1" lang="en-US" altLang="ja-JP" dirty="0"/>
              <a:t> -100V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779E485-7733-F944-BBE5-A778B93FE9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1550" y="6359525"/>
            <a:ext cx="10515600" cy="4351338"/>
          </a:xfrm>
        </p:spPr>
        <p:txBody>
          <a:bodyPr/>
          <a:lstStyle/>
          <a:p>
            <a:r>
              <a:rPr kumimoji="1" lang="en-US" altLang="ja-JP" dirty="0" err="1"/>
              <a:t>aaa</a:t>
            </a:r>
            <a:endParaRPr kumimoji="1" lang="en-US" altLang="ja-JP" dirty="0"/>
          </a:p>
          <a:p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99ADEE2E-762B-EF4E-ADF7-6C671C5405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440000" y="1440000"/>
            <a:ext cx="3960000" cy="4204700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D6BFF9CB-EDE1-A248-9E40-2A2A6D16E8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480000" y="1440000"/>
            <a:ext cx="3960000" cy="420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56374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580C630-DC9E-1949-832D-D915BEFED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/>
              <a:t>fr</a:t>
            </a:r>
            <a:r>
              <a:rPr kumimoji="1" lang="en-US" altLang="ja-JP" dirty="0"/>
              <a:t> -125V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779E485-7733-F944-BBE5-A778B93FE9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1550" y="6359525"/>
            <a:ext cx="10515600" cy="4351338"/>
          </a:xfrm>
        </p:spPr>
        <p:txBody>
          <a:bodyPr/>
          <a:lstStyle/>
          <a:p>
            <a:r>
              <a:rPr kumimoji="1" lang="en-US" altLang="ja-JP" dirty="0" err="1"/>
              <a:t>aaa</a:t>
            </a:r>
            <a:endParaRPr kumimoji="1" lang="en-US" altLang="ja-JP" dirty="0"/>
          </a:p>
          <a:p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4CC82C44-D960-0040-B120-F6C3711D74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440000" y="1440000"/>
            <a:ext cx="3960000" cy="4204700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01F9E52A-8491-0142-B5C4-FC89D28B8C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480000" y="1440000"/>
            <a:ext cx="3960000" cy="420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5675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0AED30C9-DB67-E1F1-3145-6453FCBE75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3376414" y="2506662"/>
            <a:ext cx="5439172" cy="4351338"/>
          </a:xfr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92FD8B79-66BE-83FD-5998-E9B17A1C966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 rot="16200000">
            <a:off x="-2280" y="3479306"/>
            <a:ext cx="4504926" cy="2252463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A337BD8D-EFCE-C3BE-EEEB-E38766B8EBC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376414" y="203893"/>
            <a:ext cx="4605536" cy="2302768"/>
          </a:xfrm>
          <a:prstGeom prst="rect">
            <a:avLst/>
          </a:prstGeom>
        </p:spPr>
      </p:pic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D5342244-0911-C97D-152E-44E23B1C560B}"/>
              </a:ext>
            </a:extLst>
          </p:cNvPr>
          <p:cNvSpPr/>
          <p:nvPr/>
        </p:nvSpPr>
        <p:spPr>
          <a:xfrm>
            <a:off x="8611564" y="3541853"/>
            <a:ext cx="729205" cy="17477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6" name="図 15">
            <a:extLst>
              <a:ext uri="{FF2B5EF4-FFF2-40B4-BE49-F238E27FC236}">
                <a16:creationId xmlns:a16="http://schemas.microsoft.com/office/drawing/2014/main" id="{D80D607A-71FF-64CB-7CFA-DFE5E4495D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15640" y="3280325"/>
            <a:ext cx="374799" cy="2270833"/>
          </a:xfrm>
          <a:prstGeom prst="rect">
            <a:avLst/>
          </a:prstGeom>
        </p:spPr>
      </p:pic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B1FAEB77-0449-CCEB-D2A8-2B2B7C46B065}"/>
              </a:ext>
            </a:extLst>
          </p:cNvPr>
          <p:cNvSpPr/>
          <p:nvPr/>
        </p:nvSpPr>
        <p:spPr>
          <a:xfrm>
            <a:off x="8437944" y="203894"/>
            <a:ext cx="152216" cy="62547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テキスト ボックス 17">
                <a:extLst>
                  <a:ext uri="{FF2B5EF4-FFF2-40B4-BE49-F238E27FC236}">
                    <a16:creationId xmlns:a16="http://schemas.microsoft.com/office/drawing/2014/main" id="{55EF02D6-426B-91DE-FBF2-A183D8CB13DF}"/>
                  </a:ext>
                </a:extLst>
              </p:cNvPr>
              <p:cNvSpPr txBox="1"/>
              <p:nvPr/>
            </p:nvSpPr>
            <p:spPr>
              <a:xfrm>
                <a:off x="8268365" y="6192983"/>
                <a:ext cx="7292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ja-JP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</m:oMath>
                  </m:oMathPara>
                </a14:m>
                <a:endParaRPr kumimoji="1" lang="ja-JP" altLang="en-US"/>
              </a:p>
            </p:txBody>
          </p:sp>
        </mc:Choice>
        <mc:Fallback xmlns="">
          <p:sp>
            <p:nvSpPr>
              <p:cNvPr id="18" name="テキスト ボックス 17">
                <a:extLst>
                  <a:ext uri="{FF2B5EF4-FFF2-40B4-BE49-F238E27FC236}">
                    <a16:creationId xmlns:a16="http://schemas.microsoft.com/office/drawing/2014/main" id="{55EF02D6-426B-91DE-FBF2-A183D8CB13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8365" y="6192983"/>
                <a:ext cx="729205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テキスト ボックス 18">
                <a:extLst>
                  <a:ext uri="{FF2B5EF4-FFF2-40B4-BE49-F238E27FC236}">
                    <a16:creationId xmlns:a16="http://schemas.microsoft.com/office/drawing/2014/main" id="{58834267-0AD1-A26D-3869-ABE86E53E2AA}"/>
                  </a:ext>
                </a:extLst>
              </p:cNvPr>
              <p:cNvSpPr txBox="1"/>
              <p:nvPr/>
            </p:nvSpPr>
            <p:spPr>
              <a:xfrm>
                <a:off x="8268365" y="5289631"/>
                <a:ext cx="7292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ja-JP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kumimoji="1" lang="ja-JP" altLang="en-US"/>
              </a:p>
            </p:txBody>
          </p:sp>
        </mc:Choice>
        <mc:Fallback xmlns="">
          <p:sp>
            <p:nvSpPr>
              <p:cNvPr id="19" name="テキスト ボックス 18">
                <a:extLst>
                  <a:ext uri="{FF2B5EF4-FFF2-40B4-BE49-F238E27FC236}">
                    <a16:creationId xmlns:a16="http://schemas.microsoft.com/office/drawing/2014/main" id="{58834267-0AD1-A26D-3869-ABE86E53E2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8365" y="5289631"/>
                <a:ext cx="729205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テキスト ボックス 19">
                <a:extLst>
                  <a:ext uri="{FF2B5EF4-FFF2-40B4-BE49-F238E27FC236}">
                    <a16:creationId xmlns:a16="http://schemas.microsoft.com/office/drawing/2014/main" id="{EABBB11D-1CA8-D79C-BAB3-208CA7979A3D}"/>
                  </a:ext>
                </a:extLst>
              </p:cNvPr>
              <p:cNvSpPr txBox="1"/>
              <p:nvPr/>
            </p:nvSpPr>
            <p:spPr>
              <a:xfrm>
                <a:off x="8246961" y="3617786"/>
                <a:ext cx="7292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ja-JP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kumimoji="1" lang="ja-JP" altLang="en-US"/>
              </a:p>
            </p:txBody>
          </p:sp>
        </mc:Choice>
        <mc:Fallback xmlns="">
          <p:sp>
            <p:nvSpPr>
              <p:cNvPr id="20" name="テキスト ボックス 19">
                <a:extLst>
                  <a:ext uri="{FF2B5EF4-FFF2-40B4-BE49-F238E27FC236}">
                    <a16:creationId xmlns:a16="http://schemas.microsoft.com/office/drawing/2014/main" id="{EABBB11D-1CA8-D79C-BAB3-208CA7979A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6961" y="3617786"/>
                <a:ext cx="729205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テキスト ボックス 20">
                <a:extLst>
                  <a:ext uri="{FF2B5EF4-FFF2-40B4-BE49-F238E27FC236}">
                    <a16:creationId xmlns:a16="http://schemas.microsoft.com/office/drawing/2014/main" id="{A1CF53D9-0696-7306-3A93-21B183B15713}"/>
                  </a:ext>
                </a:extLst>
              </p:cNvPr>
              <p:cNvSpPr txBox="1"/>
              <p:nvPr/>
            </p:nvSpPr>
            <p:spPr>
              <a:xfrm>
                <a:off x="8248933" y="4487601"/>
                <a:ext cx="7292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ja-JP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kumimoji="1" lang="ja-JP" altLang="en-US"/>
              </a:p>
            </p:txBody>
          </p:sp>
        </mc:Choice>
        <mc:Fallback xmlns="">
          <p:sp>
            <p:nvSpPr>
              <p:cNvPr id="21" name="テキスト ボックス 20">
                <a:extLst>
                  <a:ext uri="{FF2B5EF4-FFF2-40B4-BE49-F238E27FC236}">
                    <a16:creationId xmlns:a16="http://schemas.microsoft.com/office/drawing/2014/main" id="{A1CF53D9-0696-7306-3A93-21B183B157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8933" y="4487601"/>
                <a:ext cx="729205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テキスト ボックス 21">
                <a:extLst>
                  <a:ext uri="{FF2B5EF4-FFF2-40B4-BE49-F238E27FC236}">
                    <a16:creationId xmlns:a16="http://schemas.microsoft.com/office/drawing/2014/main" id="{A62C74AA-ABAD-BE4D-DCE4-FF123975B92E}"/>
                  </a:ext>
                </a:extLst>
              </p:cNvPr>
              <p:cNvSpPr txBox="1"/>
              <p:nvPr/>
            </p:nvSpPr>
            <p:spPr>
              <a:xfrm>
                <a:off x="8268365" y="2771924"/>
                <a:ext cx="7292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ja-JP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kumimoji="1" lang="ja-JP" altLang="en-US"/>
              </a:p>
            </p:txBody>
          </p:sp>
        </mc:Choice>
        <mc:Fallback xmlns="">
          <p:sp>
            <p:nvSpPr>
              <p:cNvPr id="22" name="テキスト ボックス 21">
                <a:extLst>
                  <a:ext uri="{FF2B5EF4-FFF2-40B4-BE49-F238E27FC236}">
                    <a16:creationId xmlns:a16="http://schemas.microsoft.com/office/drawing/2014/main" id="{A62C74AA-ABAD-BE4D-DCE4-FF123975B9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8365" y="2771924"/>
                <a:ext cx="729205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E81C8946-2664-C3BB-E58B-9C239D23CCE4}"/>
              </a:ext>
            </a:extLst>
          </p:cNvPr>
          <p:cNvSpPr/>
          <p:nvPr/>
        </p:nvSpPr>
        <p:spPr>
          <a:xfrm rot="5400000">
            <a:off x="1527791" y="5191362"/>
            <a:ext cx="205887" cy="312739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5" name="図 24">
            <a:extLst>
              <a:ext uri="{FF2B5EF4-FFF2-40B4-BE49-F238E27FC236}">
                <a16:creationId xmlns:a16="http://schemas.microsoft.com/office/drawing/2014/main" id="{A1E328D3-F4AB-0F89-D3A9-9DE189B440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2009105" y="6145181"/>
            <a:ext cx="205888" cy="1247434"/>
          </a:xfrm>
          <a:prstGeom prst="rect">
            <a:avLst/>
          </a:prstGeom>
        </p:spPr>
      </p:pic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D23CF749-7125-4B59-E6FF-09A3B6121BD6}"/>
              </a:ext>
            </a:extLst>
          </p:cNvPr>
          <p:cNvSpPr txBox="1"/>
          <p:nvPr/>
        </p:nvSpPr>
        <p:spPr>
          <a:xfrm>
            <a:off x="10295467" y="203893"/>
            <a:ext cx="982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W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90896963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580C630-DC9E-1949-832D-D915BEFED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/>
              <a:t>fr</a:t>
            </a:r>
            <a:r>
              <a:rPr kumimoji="1" lang="en-US" altLang="ja-JP" dirty="0"/>
              <a:t> -150V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779E485-7733-F944-BBE5-A778B93FE9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1550" y="6359525"/>
            <a:ext cx="10515600" cy="4351338"/>
          </a:xfrm>
        </p:spPr>
        <p:txBody>
          <a:bodyPr/>
          <a:lstStyle/>
          <a:p>
            <a:r>
              <a:rPr kumimoji="1" lang="en-US" altLang="ja-JP" dirty="0" err="1"/>
              <a:t>aaa</a:t>
            </a:r>
            <a:endParaRPr kumimoji="1" lang="en-US" altLang="ja-JP" dirty="0"/>
          </a:p>
          <a:p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1BF7C97A-9D31-4C44-9241-5310E2A4C1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440000" y="1440000"/>
            <a:ext cx="3960000" cy="4204700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C4573E40-57C6-244A-BB4D-721655C7F3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480000" y="1440000"/>
            <a:ext cx="3960000" cy="420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863049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580C630-DC9E-1949-832D-D915BEFED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/>
              <a:t>fr</a:t>
            </a:r>
            <a:r>
              <a:rPr kumimoji="1" lang="en-US" altLang="ja-JP" dirty="0"/>
              <a:t> -170V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779E485-7733-F944-BBE5-A778B93FE9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1550" y="6359525"/>
            <a:ext cx="10515600" cy="4351338"/>
          </a:xfrm>
        </p:spPr>
        <p:txBody>
          <a:bodyPr/>
          <a:lstStyle/>
          <a:p>
            <a:r>
              <a:rPr kumimoji="1" lang="en-US" altLang="ja-JP" dirty="0" err="1"/>
              <a:t>aaa</a:t>
            </a:r>
            <a:endParaRPr kumimoji="1" lang="en-US" altLang="ja-JP" dirty="0"/>
          </a:p>
          <a:p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FBED67D4-8DF8-7842-A133-0911A8455D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440000" y="1440000"/>
            <a:ext cx="3960000" cy="4204700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3B54D32F-EAB1-EA4C-BB78-06A990FE08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480000" y="1440000"/>
            <a:ext cx="3960000" cy="420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41217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580C630-DC9E-1949-832D-D915BEFED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/>
              <a:t>fr</a:t>
            </a:r>
            <a:r>
              <a:rPr kumimoji="1" lang="en-US" altLang="ja-JP" dirty="0"/>
              <a:t> -180V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779E485-7733-F944-BBE5-A778B93FE9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1550" y="6359525"/>
            <a:ext cx="10515600" cy="4351338"/>
          </a:xfrm>
        </p:spPr>
        <p:txBody>
          <a:bodyPr/>
          <a:lstStyle/>
          <a:p>
            <a:r>
              <a:rPr kumimoji="1" lang="en-US" altLang="ja-JP" dirty="0" err="1"/>
              <a:t>aaa</a:t>
            </a:r>
            <a:endParaRPr kumimoji="1" lang="en-US" altLang="ja-JP" dirty="0"/>
          </a:p>
          <a:p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E951D126-CF00-FC4D-9C53-7D72A088F1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440000" y="1440000"/>
            <a:ext cx="3960000" cy="4204700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2E173518-BD56-6344-B6D6-8844280BC6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480000" y="1440000"/>
            <a:ext cx="3960000" cy="420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42870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580C630-DC9E-1949-832D-D915BEFED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/>
              <a:t>fr</a:t>
            </a:r>
            <a:r>
              <a:rPr kumimoji="1" lang="en-US" altLang="ja-JP" dirty="0"/>
              <a:t> -200_2V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779E485-7733-F944-BBE5-A778B93FE9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1550" y="6359525"/>
            <a:ext cx="10515600" cy="4351338"/>
          </a:xfrm>
        </p:spPr>
        <p:txBody>
          <a:bodyPr/>
          <a:lstStyle/>
          <a:p>
            <a:r>
              <a:rPr kumimoji="1" lang="en-US" altLang="ja-JP" dirty="0" err="1"/>
              <a:t>aaa</a:t>
            </a:r>
            <a:endParaRPr kumimoji="1" lang="en-US" altLang="ja-JP" dirty="0"/>
          </a:p>
          <a:p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A7D64798-382E-CE4A-8A64-B96936FF57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441576" y="1440000"/>
            <a:ext cx="3960000" cy="4204700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9BE8A209-FE28-3643-B47D-CB3968B1B3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480000" y="1440000"/>
            <a:ext cx="3960000" cy="420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710825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580C630-DC9E-1949-832D-D915BEFED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/>
              <a:t>fr</a:t>
            </a:r>
            <a:r>
              <a:rPr kumimoji="1" lang="en-US" altLang="ja-JP" dirty="0"/>
              <a:t> -200V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779E485-7733-F944-BBE5-A778B93FE9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1550" y="6359525"/>
            <a:ext cx="10515600" cy="4351338"/>
          </a:xfrm>
        </p:spPr>
        <p:txBody>
          <a:bodyPr/>
          <a:lstStyle/>
          <a:p>
            <a:r>
              <a:rPr kumimoji="1" lang="en-US" altLang="ja-JP" dirty="0" err="1"/>
              <a:t>aaa</a:t>
            </a:r>
            <a:endParaRPr kumimoji="1" lang="en-US" altLang="ja-JP" dirty="0"/>
          </a:p>
          <a:p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7D56D59A-FCDE-9B48-85A7-F39780B23C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440000" y="1440000"/>
            <a:ext cx="3960000" cy="4204700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5D16C59C-3CC5-C74B-967A-57A5BC69E0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480000" y="1440000"/>
            <a:ext cx="3960000" cy="420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230786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580C630-DC9E-1949-832D-D915BEFED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ed</a:t>
            </a:r>
            <a:r>
              <a:rPr kumimoji="1" lang="en-US" altLang="ja-JP" dirty="0"/>
              <a:t> -5V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779E485-7733-F944-BBE5-A778B93FE9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1550" y="6359525"/>
            <a:ext cx="10515600" cy="4351338"/>
          </a:xfrm>
        </p:spPr>
        <p:txBody>
          <a:bodyPr/>
          <a:lstStyle/>
          <a:p>
            <a:r>
              <a:rPr kumimoji="1" lang="en-US" altLang="ja-JP" dirty="0" err="1"/>
              <a:t>aaa</a:t>
            </a:r>
            <a:endParaRPr kumimoji="1" lang="en-US" altLang="ja-JP" dirty="0"/>
          </a:p>
          <a:p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11CFE6A1-C506-4142-BB7B-102BA2D19F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440000" y="1440000"/>
            <a:ext cx="3960000" cy="4204700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274F8A91-2E68-F549-9D5E-2880AF876D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480000" y="1440000"/>
            <a:ext cx="3960000" cy="420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569806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580C630-DC9E-1949-832D-D915BEFED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ed</a:t>
            </a:r>
            <a:r>
              <a:rPr kumimoji="1" lang="en-US" altLang="ja-JP" dirty="0"/>
              <a:t> -25V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779E485-7733-F944-BBE5-A778B93FE9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1550" y="6359525"/>
            <a:ext cx="10515600" cy="4351338"/>
          </a:xfrm>
        </p:spPr>
        <p:txBody>
          <a:bodyPr/>
          <a:lstStyle/>
          <a:p>
            <a:r>
              <a:rPr kumimoji="1" lang="en-US" altLang="ja-JP" dirty="0" err="1"/>
              <a:t>aaa</a:t>
            </a:r>
            <a:endParaRPr kumimoji="1" lang="en-US" altLang="ja-JP" dirty="0"/>
          </a:p>
          <a:p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2372AAE2-B96C-A149-83EF-4A08672F27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440000" y="1440000"/>
            <a:ext cx="3960000" cy="4204700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FB1F6CDE-99A8-5F46-9A8A-A9682A911A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480000" y="1440000"/>
            <a:ext cx="3960000" cy="420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712881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580C630-DC9E-1949-832D-D915BEFED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ed</a:t>
            </a:r>
            <a:r>
              <a:rPr kumimoji="1" lang="en-US" altLang="ja-JP" dirty="0"/>
              <a:t> -50V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779E485-7733-F944-BBE5-A778B93FE9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1550" y="6359525"/>
            <a:ext cx="10515600" cy="4351338"/>
          </a:xfrm>
        </p:spPr>
        <p:txBody>
          <a:bodyPr/>
          <a:lstStyle/>
          <a:p>
            <a:r>
              <a:rPr kumimoji="1" lang="en-US" altLang="ja-JP" dirty="0" err="1"/>
              <a:t>aaa</a:t>
            </a:r>
            <a:endParaRPr kumimoji="1" lang="en-US" altLang="ja-JP" dirty="0"/>
          </a:p>
          <a:p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18C1BEA9-460F-5F4F-8ED6-EAE7F62AA8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440000" y="1440000"/>
            <a:ext cx="3960000" cy="4204700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66C8B280-37B1-BC47-98BA-35BB526F52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480000" y="1440000"/>
            <a:ext cx="3960000" cy="420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523120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580C630-DC9E-1949-832D-D915BEFED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ed</a:t>
            </a:r>
            <a:r>
              <a:rPr kumimoji="1" lang="en-US" altLang="ja-JP" dirty="0"/>
              <a:t> -75V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779E485-7733-F944-BBE5-A778B93FE9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1550" y="6359525"/>
            <a:ext cx="10515600" cy="4351338"/>
          </a:xfrm>
        </p:spPr>
        <p:txBody>
          <a:bodyPr/>
          <a:lstStyle/>
          <a:p>
            <a:r>
              <a:rPr kumimoji="1" lang="en-US" altLang="ja-JP" dirty="0" err="1"/>
              <a:t>aaa</a:t>
            </a:r>
            <a:endParaRPr kumimoji="1" lang="en-US" altLang="ja-JP" dirty="0"/>
          </a:p>
          <a:p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7303F5C6-1D25-274C-B432-76C4E574FA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440000" y="1440000"/>
            <a:ext cx="3960000" cy="4204700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9BC855FD-902D-5048-8963-FF5548CB99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480000" y="1440000"/>
            <a:ext cx="3960000" cy="420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280812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580C630-DC9E-1949-832D-D915BEFED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ed</a:t>
            </a:r>
            <a:r>
              <a:rPr kumimoji="1" lang="en-US" altLang="ja-JP" dirty="0"/>
              <a:t> -100V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779E485-7733-F944-BBE5-A778B93FE9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1550" y="6359525"/>
            <a:ext cx="10515600" cy="4351338"/>
          </a:xfrm>
        </p:spPr>
        <p:txBody>
          <a:bodyPr/>
          <a:lstStyle/>
          <a:p>
            <a:r>
              <a:rPr kumimoji="1" lang="en-US" altLang="ja-JP" dirty="0" err="1"/>
              <a:t>aaa</a:t>
            </a:r>
            <a:endParaRPr kumimoji="1" lang="en-US" altLang="ja-JP" dirty="0"/>
          </a:p>
          <a:p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69AA99F2-042F-FE48-8BAF-0631D3554D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440000" y="1440000"/>
            <a:ext cx="3960000" cy="4204700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B371B8E5-E618-664E-A2E8-91375CBC5B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480000" y="1440000"/>
            <a:ext cx="3960000" cy="420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4548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0AED30C9-DB67-E1F1-3145-6453FCBE75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3376414" y="2506662"/>
            <a:ext cx="5439172" cy="4351338"/>
          </a:xfr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92FD8B79-66BE-83FD-5998-E9B17A1C966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 rot="16200000">
            <a:off x="-2280" y="3479306"/>
            <a:ext cx="4504926" cy="2252463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A337BD8D-EFCE-C3BE-EEEB-E38766B8EBC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376414" y="203893"/>
            <a:ext cx="4605536" cy="2302768"/>
          </a:xfrm>
          <a:prstGeom prst="rect">
            <a:avLst/>
          </a:prstGeom>
        </p:spPr>
      </p:pic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D5342244-0911-C97D-152E-44E23B1C560B}"/>
              </a:ext>
            </a:extLst>
          </p:cNvPr>
          <p:cNvSpPr/>
          <p:nvPr/>
        </p:nvSpPr>
        <p:spPr>
          <a:xfrm>
            <a:off x="8611564" y="3541853"/>
            <a:ext cx="729205" cy="17477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6" name="図 15">
            <a:extLst>
              <a:ext uri="{FF2B5EF4-FFF2-40B4-BE49-F238E27FC236}">
                <a16:creationId xmlns:a16="http://schemas.microsoft.com/office/drawing/2014/main" id="{D80D607A-71FF-64CB-7CFA-DFE5E4495D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15640" y="3280325"/>
            <a:ext cx="374799" cy="2270833"/>
          </a:xfrm>
          <a:prstGeom prst="rect">
            <a:avLst/>
          </a:prstGeom>
        </p:spPr>
      </p:pic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B1FAEB77-0449-CCEB-D2A8-2B2B7C46B065}"/>
              </a:ext>
            </a:extLst>
          </p:cNvPr>
          <p:cNvSpPr/>
          <p:nvPr/>
        </p:nvSpPr>
        <p:spPr>
          <a:xfrm>
            <a:off x="8437944" y="203894"/>
            <a:ext cx="152216" cy="62547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テキスト ボックス 17">
                <a:extLst>
                  <a:ext uri="{FF2B5EF4-FFF2-40B4-BE49-F238E27FC236}">
                    <a16:creationId xmlns:a16="http://schemas.microsoft.com/office/drawing/2014/main" id="{55EF02D6-426B-91DE-FBF2-A183D8CB13DF}"/>
                  </a:ext>
                </a:extLst>
              </p:cNvPr>
              <p:cNvSpPr txBox="1"/>
              <p:nvPr/>
            </p:nvSpPr>
            <p:spPr>
              <a:xfrm>
                <a:off x="8268365" y="6192983"/>
                <a:ext cx="7292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ja-JP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</m:oMath>
                  </m:oMathPara>
                </a14:m>
                <a:endParaRPr kumimoji="1" lang="ja-JP" altLang="en-US"/>
              </a:p>
            </p:txBody>
          </p:sp>
        </mc:Choice>
        <mc:Fallback xmlns="">
          <p:sp>
            <p:nvSpPr>
              <p:cNvPr id="18" name="テキスト ボックス 17">
                <a:extLst>
                  <a:ext uri="{FF2B5EF4-FFF2-40B4-BE49-F238E27FC236}">
                    <a16:creationId xmlns:a16="http://schemas.microsoft.com/office/drawing/2014/main" id="{55EF02D6-426B-91DE-FBF2-A183D8CB13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8365" y="6192983"/>
                <a:ext cx="729205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テキスト ボックス 18">
                <a:extLst>
                  <a:ext uri="{FF2B5EF4-FFF2-40B4-BE49-F238E27FC236}">
                    <a16:creationId xmlns:a16="http://schemas.microsoft.com/office/drawing/2014/main" id="{58834267-0AD1-A26D-3869-ABE86E53E2AA}"/>
                  </a:ext>
                </a:extLst>
              </p:cNvPr>
              <p:cNvSpPr txBox="1"/>
              <p:nvPr/>
            </p:nvSpPr>
            <p:spPr>
              <a:xfrm>
                <a:off x="8268365" y="5289631"/>
                <a:ext cx="7292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ja-JP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kumimoji="1" lang="ja-JP" altLang="en-US"/>
              </a:p>
            </p:txBody>
          </p:sp>
        </mc:Choice>
        <mc:Fallback xmlns="">
          <p:sp>
            <p:nvSpPr>
              <p:cNvPr id="19" name="テキスト ボックス 18">
                <a:extLst>
                  <a:ext uri="{FF2B5EF4-FFF2-40B4-BE49-F238E27FC236}">
                    <a16:creationId xmlns:a16="http://schemas.microsoft.com/office/drawing/2014/main" id="{58834267-0AD1-A26D-3869-ABE86E53E2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8365" y="5289631"/>
                <a:ext cx="729205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テキスト ボックス 19">
                <a:extLst>
                  <a:ext uri="{FF2B5EF4-FFF2-40B4-BE49-F238E27FC236}">
                    <a16:creationId xmlns:a16="http://schemas.microsoft.com/office/drawing/2014/main" id="{EABBB11D-1CA8-D79C-BAB3-208CA7979A3D}"/>
                  </a:ext>
                </a:extLst>
              </p:cNvPr>
              <p:cNvSpPr txBox="1"/>
              <p:nvPr/>
            </p:nvSpPr>
            <p:spPr>
              <a:xfrm>
                <a:off x="8246961" y="3617786"/>
                <a:ext cx="7292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ja-JP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kumimoji="1" lang="ja-JP" altLang="en-US"/>
              </a:p>
            </p:txBody>
          </p:sp>
        </mc:Choice>
        <mc:Fallback xmlns="">
          <p:sp>
            <p:nvSpPr>
              <p:cNvPr id="20" name="テキスト ボックス 19">
                <a:extLst>
                  <a:ext uri="{FF2B5EF4-FFF2-40B4-BE49-F238E27FC236}">
                    <a16:creationId xmlns:a16="http://schemas.microsoft.com/office/drawing/2014/main" id="{EABBB11D-1CA8-D79C-BAB3-208CA7979A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6961" y="3617786"/>
                <a:ext cx="729205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テキスト ボックス 20">
                <a:extLst>
                  <a:ext uri="{FF2B5EF4-FFF2-40B4-BE49-F238E27FC236}">
                    <a16:creationId xmlns:a16="http://schemas.microsoft.com/office/drawing/2014/main" id="{A1CF53D9-0696-7306-3A93-21B183B15713}"/>
                  </a:ext>
                </a:extLst>
              </p:cNvPr>
              <p:cNvSpPr txBox="1"/>
              <p:nvPr/>
            </p:nvSpPr>
            <p:spPr>
              <a:xfrm>
                <a:off x="8248933" y="4487601"/>
                <a:ext cx="7292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ja-JP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kumimoji="1" lang="ja-JP" altLang="en-US"/>
              </a:p>
            </p:txBody>
          </p:sp>
        </mc:Choice>
        <mc:Fallback xmlns="">
          <p:sp>
            <p:nvSpPr>
              <p:cNvPr id="21" name="テキスト ボックス 20">
                <a:extLst>
                  <a:ext uri="{FF2B5EF4-FFF2-40B4-BE49-F238E27FC236}">
                    <a16:creationId xmlns:a16="http://schemas.microsoft.com/office/drawing/2014/main" id="{A1CF53D9-0696-7306-3A93-21B183B157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8933" y="4487601"/>
                <a:ext cx="729205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テキスト ボックス 21">
                <a:extLst>
                  <a:ext uri="{FF2B5EF4-FFF2-40B4-BE49-F238E27FC236}">
                    <a16:creationId xmlns:a16="http://schemas.microsoft.com/office/drawing/2014/main" id="{A62C74AA-ABAD-BE4D-DCE4-FF123975B92E}"/>
                  </a:ext>
                </a:extLst>
              </p:cNvPr>
              <p:cNvSpPr txBox="1"/>
              <p:nvPr/>
            </p:nvSpPr>
            <p:spPr>
              <a:xfrm>
                <a:off x="8268365" y="2771924"/>
                <a:ext cx="7292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ja-JP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kumimoji="1" lang="ja-JP" altLang="en-US"/>
              </a:p>
            </p:txBody>
          </p:sp>
        </mc:Choice>
        <mc:Fallback xmlns="">
          <p:sp>
            <p:nvSpPr>
              <p:cNvPr id="22" name="テキスト ボックス 21">
                <a:extLst>
                  <a:ext uri="{FF2B5EF4-FFF2-40B4-BE49-F238E27FC236}">
                    <a16:creationId xmlns:a16="http://schemas.microsoft.com/office/drawing/2014/main" id="{A62C74AA-ABAD-BE4D-DCE4-FF123975B9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8365" y="2771924"/>
                <a:ext cx="729205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E81C8946-2664-C3BB-E58B-9C239D23CCE4}"/>
              </a:ext>
            </a:extLst>
          </p:cNvPr>
          <p:cNvSpPr/>
          <p:nvPr/>
        </p:nvSpPr>
        <p:spPr>
          <a:xfrm rot="5400000">
            <a:off x="1527791" y="5191362"/>
            <a:ext cx="205887" cy="312739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5" name="図 24">
            <a:extLst>
              <a:ext uri="{FF2B5EF4-FFF2-40B4-BE49-F238E27FC236}">
                <a16:creationId xmlns:a16="http://schemas.microsoft.com/office/drawing/2014/main" id="{A1E328D3-F4AB-0F89-D3A9-9DE189B440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2009105" y="6145181"/>
            <a:ext cx="205888" cy="1247434"/>
          </a:xfrm>
          <a:prstGeom prst="rect">
            <a:avLst/>
          </a:prstGeom>
        </p:spPr>
      </p:pic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71E805E7-E912-CDC9-A5D0-947DBFC57599}"/>
              </a:ext>
            </a:extLst>
          </p:cNvPr>
          <p:cNvSpPr txBox="1"/>
          <p:nvPr/>
        </p:nvSpPr>
        <p:spPr>
          <a:xfrm>
            <a:off x="9872133" y="1100667"/>
            <a:ext cx="142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Al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90068613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580C630-DC9E-1949-832D-D915BEFED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ed</a:t>
            </a:r>
            <a:r>
              <a:rPr kumimoji="1" lang="en-US" altLang="ja-JP" dirty="0"/>
              <a:t> -125V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779E485-7733-F944-BBE5-A778B93FE9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1550" y="6359525"/>
            <a:ext cx="10515600" cy="4351338"/>
          </a:xfrm>
        </p:spPr>
        <p:txBody>
          <a:bodyPr/>
          <a:lstStyle/>
          <a:p>
            <a:r>
              <a:rPr kumimoji="1" lang="en-US" altLang="ja-JP" dirty="0" err="1"/>
              <a:t>aaa</a:t>
            </a:r>
            <a:endParaRPr kumimoji="1" lang="en-US" altLang="ja-JP" dirty="0"/>
          </a:p>
          <a:p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8CC264F8-FB60-D846-979A-E86AA86BF5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440000" y="1440000"/>
            <a:ext cx="3960000" cy="4204700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884F8171-E1EA-E341-8614-F63D31774C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480000" y="1440000"/>
            <a:ext cx="3960000" cy="420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619949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580C630-DC9E-1949-832D-D915BEFED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ed</a:t>
            </a:r>
            <a:r>
              <a:rPr kumimoji="1" lang="en-US" altLang="ja-JP" dirty="0"/>
              <a:t> -150V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779E485-7733-F944-BBE5-A778B93FE9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1550" y="6359525"/>
            <a:ext cx="10515600" cy="4351338"/>
          </a:xfrm>
        </p:spPr>
        <p:txBody>
          <a:bodyPr/>
          <a:lstStyle/>
          <a:p>
            <a:r>
              <a:rPr kumimoji="1" lang="en-US" altLang="ja-JP" dirty="0" err="1"/>
              <a:t>aaa</a:t>
            </a:r>
            <a:endParaRPr kumimoji="1" lang="en-US" altLang="ja-JP" dirty="0"/>
          </a:p>
          <a:p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39201F60-FA3E-0545-86E4-DF3E8ECCA2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440000" y="1440000"/>
            <a:ext cx="3960000" cy="4204700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08E14F77-888A-5C4A-A12B-C6932D0A9C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480000" y="1440000"/>
            <a:ext cx="3960000" cy="420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021096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580C630-DC9E-1949-832D-D915BEFED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ed</a:t>
            </a:r>
            <a:r>
              <a:rPr kumimoji="1" lang="en-US" altLang="ja-JP" dirty="0"/>
              <a:t> -170V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779E485-7733-F944-BBE5-A778B93FE9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1550" y="6359525"/>
            <a:ext cx="10515600" cy="4351338"/>
          </a:xfrm>
        </p:spPr>
        <p:txBody>
          <a:bodyPr/>
          <a:lstStyle/>
          <a:p>
            <a:r>
              <a:rPr kumimoji="1" lang="en-US" altLang="ja-JP" dirty="0" err="1"/>
              <a:t>aaa</a:t>
            </a:r>
            <a:endParaRPr kumimoji="1" lang="en-US" altLang="ja-JP" dirty="0"/>
          </a:p>
          <a:p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BDB36D83-8BC3-2645-A7D8-D26332854A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440000" y="1440000"/>
            <a:ext cx="3960000" cy="4204700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499D5CAF-D124-794D-82E8-BE060E4DBB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480000" y="1440000"/>
            <a:ext cx="3960000" cy="420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305257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580C630-DC9E-1949-832D-D915BEFED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ed</a:t>
            </a:r>
            <a:r>
              <a:rPr kumimoji="1" lang="en-US" altLang="ja-JP" dirty="0"/>
              <a:t> -180V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779E485-7733-F944-BBE5-A778B93FE9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1550" y="6359525"/>
            <a:ext cx="10515600" cy="4351338"/>
          </a:xfrm>
        </p:spPr>
        <p:txBody>
          <a:bodyPr/>
          <a:lstStyle/>
          <a:p>
            <a:r>
              <a:rPr kumimoji="1" lang="en-US" altLang="ja-JP" dirty="0" err="1"/>
              <a:t>aaa</a:t>
            </a:r>
            <a:endParaRPr kumimoji="1" lang="en-US" altLang="ja-JP" dirty="0"/>
          </a:p>
          <a:p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1B4C11F4-BAA0-A645-9ED2-F3CF08F9EC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440000" y="1440000"/>
            <a:ext cx="3960000" cy="4204700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5EEB1790-2138-4244-B842-E866771596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480000" y="1440000"/>
            <a:ext cx="3960000" cy="420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900724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580C630-DC9E-1949-832D-D915BEFED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ed</a:t>
            </a:r>
            <a:r>
              <a:rPr kumimoji="1" lang="en-US" altLang="ja-JP" dirty="0"/>
              <a:t> -200V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779E485-7733-F944-BBE5-A778B93FE9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1550" y="6359525"/>
            <a:ext cx="10515600" cy="4351338"/>
          </a:xfrm>
        </p:spPr>
        <p:txBody>
          <a:bodyPr/>
          <a:lstStyle/>
          <a:p>
            <a:r>
              <a:rPr kumimoji="1" lang="en-US" altLang="ja-JP" dirty="0" err="1"/>
              <a:t>aaa</a:t>
            </a:r>
            <a:endParaRPr kumimoji="1" lang="en-US" altLang="ja-JP" dirty="0"/>
          </a:p>
          <a:p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8E52DE1B-CC27-1D42-A93C-314488842B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440000" y="1440000"/>
            <a:ext cx="3960000" cy="4204700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8A460CD7-DB42-1C49-AFC0-365A8D6679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480000" y="1440000"/>
            <a:ext cx="3960000" cy="420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15916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580C630-DC9E-1949-832D-D915BEFED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ed</a:t>
            </a:r>
            <a:r>
              <a:rPr kumimoji="1" lang="en-US" altLang="ja-JP" dirty="0"/>
              <a:t> -200V_2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779E485-7733-F944-BBE5-A778B93FE9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1550" y="6359525"/>
            <a:ext cx="10515600" cy="4351338"/>
          </a:xfrm>
        </p:spPr>
        <p:txBody>
          <a:bodyPr/>
          <a:lstStyle/>
          <a:p>
            <a:r>
              <a:rPr kumimoji="1" lang="en-US" altLang="ja-JP" dirty="0" err="1"/>
              <a:t>aaa</a:t>
            </a:r>
            <a:endParaRPr kumimoji="1" lang="en-US" altLang="ja-JP" dirty="0"/>
          </a:p>
          <a:p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8651C42F-2D9A-E744-9B80-9E8A51641E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440000" y="1440000"/>
            <a:ext cx="3960000" cy="4204700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9F17E4FF-6964-A64B-A04D-0189D719AE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480000" y="1440000"/>
            <a:ext cx="3960000" cy="420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125279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580C630-DC9E-1949-832D-D915BEFED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err="1"/>
              <a:t>Int_T</a:t>
            </a:r>
            <a:r>
              <a:rPr lang="en-US" altLang="ja-JP" dirty="0"/>
              <a:t> 100us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779E485-7733-F944-BBE5-A778B93FE9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1550" y="6359525"/>
            <a:ext cx="10515600" cy="4351338"/>
          </a:xfrm>
        </p:spPr>
        <p:txBody>
          <a:bodyPr/>
          <a:lstStyle/>
          <a:p>
            <a:r>
              <a:rPr kumimoji="1" lang="en-US" altLang="ja-JP" dirty="0" err="1"/>
              <a:t>aaa</a:t>
            </a:r>
            <a:endParaRPr kumimoji="1" lang="en-US" altLang="ja-JP" dirty="0"/>
          </a:p>
          <a:p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CBA22D59-09BF-9E4D-83FC-50D996923E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440000" y="1440000"/>
            <a:ext cx="3960000" cy="4204719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0A396B6B-EA35-3443-B08A-BCC1905C49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480000" y="1440000"/>
            <a:ext cx="3960000" cy="420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177273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580C630-DC9E-1949-832D-D915BEFED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err="1"/>
              <a:t>Int_T</a:t>
            </a:r>
            <a:r>
              <a:rPr lang="en-US" altLang="ja-JP" dirty="0"/>
              <a:t> 200us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779E485-7733-F944-BBE5-A778B93FE9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1550" y="6359525"/>
            <a:ext cx="10515600" cy="4351338"/>
          </a:xfrm>
        </p:spPr>
        <p:txBody>
          <a:bodyPr/>
          <a:lstStyle/>
          <a:p>
            <a:r>
              <a:rPr kumimoji="1" lang="en-US" altLang="ja-JP" dirty="0" err="1"/>
              <a:t>aaa</a:t>
            </a:r>
            <a:endParaRPr kumimoji="1" lang="en-US" altLang="ja-JP" dirty="0"/>
          </a:p>
          <a:p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D412C2AC-03F2-E24D-9CED-45EABC6A52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440000" y="1440000"/>
            <a:ext cx="3960000" cy="4204719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0F580E62-D956-7C45-8ADC-A94728883E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480000" y="1440000"/>
            <a:ext cx="3960000" cy="4204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780389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580C630-DC9E-1949-832D-D915BEFED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err="1"/>
              <a:t>Int_T</a:t>
            </a:r>
            <a:r>
              <a:rPr lang="en-US" altLang="ja-JP" dirty="0"/>
              <a:t> 300us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779E485-7733-F944-BBE5-A778B93FE9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1550" y="6359525"/>
            <a:ext cx="10515600" cy="4351338"/>
          </a:xfrm>
        </p:spPr>
        <p:txBody>
          <a:bodyPr/>
          <a:lstStyle/>
          <a:p>
            <a:r>
              <a:rPr kumimoji="1" lang="en-US" altLang="ja-JP" dirty="0" err="1"/>
              <a:t>aaa</a:t>
            </a:r>
            <a:endParaRPr kumimoji="1" lang="en-US" altLang="ja-JP" dirty="0"/>
          </a:p>
          <a:p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B9681210-5F80-4F45-8F17-EACCABF740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440000" y="1440000"/>
            <a:ext cx="3960000" cy="4204719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9C265009-C6D3-924F-9C16-D58A443F5B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480000" y="1440000"/>
            <a:ext cx="3960000" cy="4204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201568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580C630-DC9E-1949-832D-D915BEFED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err="1"/>
              <a:t>Int_T</a:t>
            </a:r>
            <a:r>
              <a:rPr lang="en-US" altLang="ja-JP" dirty="0"/>
              <a:t> 400us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779E485-7733-F944-BBE5-A778B93FE9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1550" y="6359525"/>
            <a:ext cx="10515600" cy="4351338"/>
          </a:xfrm>
        </p:spPr>
        <p:txBody>
          <a:bodyPr/>
          <a:lstStyle/>
          <a:p>
            <a:r>
              <a:rPr kumimoji="1" lang="en-US" altLang="ja-JP" dirty="0" err="1"/>
              <a:t>aaa</a:t>
            </a:r>
            <a:endParaRPr kumimoji="1" lang="en-US" altLang="ja-JP" dirty="0"/>
          </a:p>
          <a:p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EF6F14C6-28B2-394F-9B3E-C06712DD74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440000" y="1440000"/>
            <a:ext cx="3960000" cy="4204719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F1F839F7-93D6-234F-AAB3-614126E4CB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480000" y="1440000"/>
            <a:ext cx="3960000" cy="4204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4818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テキスト&#10;&#10;自動的に生成された説明">
            <a:extLst>
              <a:ext uri="{FF2B5EF4-FFF2-40B4-BE49-F238E27FC236}">
                <a16:creationId xmlns:a16="http://schemas.microsoft.com/office/drawing/2014/main" id="{58E67128-3DC9-7BC9-245E-DF0B08FCA7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0050" y="1308100"/>
            <a:ext cx="6311900" cy="4241800"/>
          </a:xfrm>
          <a:prstGeom prst="rect">
            <a:avLst/>
          </a:prstGeom>
        </p:spPr>
      </p:pic>
      <p:cxnSp>
        <p:nvCxnSpPr>
          <p:cNvPr id="7" name="直線矢印コネクタ 6">
            <a:extLst>
              <a:ext uri="{FF2B5EF4-FFF2-40B4-BE49-F238E27FC236}">
                <a16:creationId xmlns:a16="http://schemas.microsoft.com/office/drawing/2014/main" id="{62B5EFD4-4BA3-CA50-7663-C433AD8860A5}"/>
              </a:ext>
            </a:extLst>
          </p:cNvPr>
          <p:cNvCxnSpPr>
            <a:cxnSpLocks/>
          </p:cNvCxnSpPr>
          <p:nvPr/>
        </p:nvCxnSpPr>
        <p:spPr>
          <a:xfrm>
            <a:off x="4036145" y="2228850"/>
            <a:ext cx="0" cy="2251710"/>
          </a:xfrm>
          <a:prstGeom prst="straightConnector1">
            <a:avLst/>
          </a:prstGeom>
          <a:ln w="3810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70520AFE-C05E-D244-7488-233C5E3465EC}"/>
              </a:ext>
            </a:extLst>
          </p:cNvPr>
          <p:cNvSpPr txBox="1"/>
          <p:nvPr/>
        </p:nvSpPr>
        <p:spPr>
          <a:xfrm>
            <a:off x="3161211" y="3075950"/>
            <a:ext cx="10450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b="1">
                <a:solidFill>
                  <a:srgbClr val="7030A0"/>
                </a:solidFill>
              </a:rPr>
              <a:t>高さ</a:t>
            </a:r>
          </a:p>
        </p:txBody>
      </p:sp>
    </p:spTree>
    <p:extLst>
      <p:ext uri="{BB962C8B-B14F-4D97-AF65-F5344CB8AC3E}">
        <p14:creationId xmlns:p14="http://schemas.microsoft.com/office/powerpoint/2010/main" val="2433188439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580C630-DC9E-1949-832D-D915BEFED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err="1"/>
              <a:t>Int_T</a:t>
            </a:r>
            <a:r>
              <a:rPr lang="en-US" altLang="ja-JP" dirty="0"/>
              <a:t> 500us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779E485-7733-F944-BBE5-A778B93FE9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1550" y="6359525"/>
            <a:ext cx="10515600" cy="4351338"/>
          </a:xfrm>
        </p:spPr>
        <p:txBody>
          <a:bodyPr/>
          <a:lstStyle/>
          <a:p>
            <a:r>
              <a:rPr kumimoji="1" lang="en-US" altLang="ja-JP" dirty="0" err="1"/>
              <a:t>aaa</a:t>
            </a:r>
            <a:endParaRPr kumimoji="1" lang="en-US" altLang="ja-JP" dirty="0"/>
          </a:p>
          <a:p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F774C7F7-CA70-8340-A9BF-D451ED39BD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440000" y="1440000"/>
            <a:ext cx="3960000" cy="4204719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AFC3D7FB-105B-A045-98E9-8198A52D45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480000" y="1440000"/>
            <a:ext cx="3960000" cy="4204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735397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580C630-DC9E-1949-832D-D915BEFED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err="1"/>
              <a:t>Int_T</a:t>
            </a:r>
            <a:r>
              <a:rPr lang="en-US" altLang="ja-JP" dirty="0"/>
              <a:t> 600us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779E485-7733-F944-BBE5-A778B93FE9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1550" y="6359525"/>
            <a:ext cx="10515600" cy="4351338"/>
          </a:xfrm>
        </p:spPr>
        <p:txBody>
          <a:bodyPr/>
          <a:lstStyle/>
          <a:p>
            <a:r>
              <a:rPr kumimoji="1" lang="en-US" altLang="ja-JP" dirty="0" err="1"/>
              <a:t>aaa</a:t>
            </a:r>
            <a:endParaRPr kumimoji="1" lang="en-US" altLang="ja-JP" dirty="0"/>
          </a:p>
          <a:p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00B6E367-FBDB-FC4D-867E-C77257868B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440000" y="1440000"/>
            <a:ext cx="3960000" cy="4204719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5B20F986-4420-8E44-ADDF-0603C23BF9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480000" y="1440000"/>
            <a:ext cx="3960000" cy="4204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219285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580C630-DC9E-1949-832D-D915BEFED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err="1"/>
              <a:t>Int_T</a:t>
            </a:r>
            <a:r>
              <a:rPr lang="en-US" altLang="ja-JP" dirty="0"/>
              <a:t> 700us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779E485-7733-F944-BBE5-A778B93FE9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1550" y="6359525"/>
            <a:ext cx="10515600" cy="4351338"/>
          </a:xfrm>
        </p:spPr>
        <p:txBody>
          <a:bodyPr/>
          <a:lstStyle/>
          <a:p>
            <a:r>
              <a:rPr kumimoji="1" lang="en-US" altLang="ja-JP" dirty="0" err="1"/>
              <a:t>aaa</a:t>
            </a:r>
            <a:endParaRPr kumimoji="1" lang="en-US" altLang="ja-JP" dirty="0"/>
          </a:p>
          <a:p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95736C04-9C16-1540-8CB4-D3A34B47E0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440000" y="1440000"/>
            <a:ext cx="3960000" cy="4204719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1A663EC2-4839-5E49-82A4-0A70B43E72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480000" y="1440000"/>
            <a:ext cx="3960000" cy="4204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007872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580C630-DC9E-1949-832D-D915BEFED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err="1"/>
              <a:t>Int_T</a:t>
            </a:r>
            <a:r>
              <a:rPr lang="en-US" altLang="ja-JP" dirty="0"/>
              <a:t> 800us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779E485-7733-F944-BBE5-A778B93FE9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1550" y="6359525"/>
            <a:ext cx="10515600" cy="4351338"/>
          </a:xfrm>
        </p:spPr>
        <p:txBody>
          <a:bodyPr/>
          <a:lstStyle/>
          <a:p>
            <a:r>
              <a:rPr kumimoji="1" lang="en-US" altLang="ja-JP" dirty="0" err="1"/>
              <a:t>aaa</a:t>
            </a:r>
            <a:endParaRPr kumimoji="1" lang="en-US" altLang="ja-JP" dirty="0"/>
          </a:p>
          <a:p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E0B64B5E-57A3-E34C-8FA0-137E0FF87A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440000" y="1440000"/>
            <a:ext cx="3960000" cy="4204719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8ABF3623-F09C-214D-93AE-25C8DC75D1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480000" y="1440000"/>
            <a:ext cx="3960000" cy="4204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790436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580C630-DC9E-1949-832D-D915BEFED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err="1"/>
              <a:t>Int_T</a:t>
            </a:r>
            <a:r>
              <a:rPr lang="en-US" altLang="ja-JP" dirty="0"/>
              <a:t> 900us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779E485-7733-F944-BBE5-A778B93FE9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1550" y="6359525"/>
            <a:ext cx="10515600" cy="4351338"/>
          </a:xfrm>
        </p:spPr>
        <p:txBody>
          <a:bodyPr/>
          <a:lstStyle/>
          <a:p>
            <a:r>
              <a:rPr kumimoji="1" lang="en-US" altLang="ja-JP" dirty="0" err="1"/>
              <a:t>aaa</a:t>
            </a:r>
            <a:endParaRPr kumimoji="1" lang="en-US" altLang="ja-JP" dirty="0"/>
          </a:p>
          <a:p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39DF436C-C219-B14C-A206-B310E462F5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440000" y="1440000"/>
            <a:ext cx="3960000" cy="4204719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778A384D-3ECD-854F-B1CD-35D3D9A382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480000" y="1440000"/>
            <a:ext cx="3960000" cy="4204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489140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580C630-DC9E-1949-832D-D915BEFED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err="1"/>
              <a:t>Int_T</a:t>
            </a:r>
            <a:r>
              <a:rPr lang="en-US" altLang="ja-JP" dirty="0"/>
              <a:t> 1000us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779E485-7733-F944-BBE5-A778B93FE9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1550" y="6359525"/>
            <a:ext cx="10515600" cy="4351338"/>
          </a:xfrm>
        </p:spPr>
        <p:txBody>
          <a:bodyPr/>
          <a:lstStyle/>
          <a:p>
            <a:r>
              <a:rPr kumimoji="1" lang="en-US" altLang="ja-JP" dirty="0" err="1"/>
              <a:t>aaa</a:t>
            </a:r>
            <a:endParaRPr kumimoji="1" lang="en-US" altLang="ja-JP" dirty="0"/>
          </a:p>
          <a:p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6E3A6C36-EE04-F444-B968-3587D23F6C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440000" y="1440000"/>
            <a:ext cx="3960000" cy="4204719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2A02AB2F-7C5C-4349-B7BF-64FA036B6A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480000" y="1440000"/>
            <a:ext cx="3960000" cy="4204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327631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580C630-DC9E-1949-832D-D915BEFED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err="1"/>
              <a:t>Int_T</a:t>
            </a:r>
            <a:r>
              <a:rPr lang="en-US" altLang="ja-JP" dirty="0"/>
              <a:t> 1500us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779E485-7733-F944-BBE5-A778B93FE9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1550" y="6359525"/>
            <a:ext cx="10515600" cy="4351338"/>
          </a:xfrm>
        </p:spPr>
        <p:txBody>
          <a:bodyPr/>
          <a:lstStyle/>
          <a:p>
            <a:r>
              <a:rPr kumimoji="1" lang="en-US" altLang="ja-JP" dirty="0" err="1"/>
              <a:t>aaa</a:t>
            </a:r>
            <a:endParaRPr kumimoji="1" lang="en-US" altLang="ja-JP" dirty="0"/>
          </a:p>
          <a:p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FAF2F9AB-CB16-8E46-A68D-64CB0A87B6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440000" y="1440000"/>
            <a:ext cx="3960000" cy="4204719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F27B5C62-1E51-804E-AABE-BCB6B3C85F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480000" y="1440000"/>
            <a:ext cx="3960000" cy="4204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82300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円/楕円 3">
            <a:extLst>
              <a:ext uri="{FF2B5EF4-FFF2-40B4-BE49-F238E27FC236}">
                <a16:creationId xmlns:a16="http://schemas.microsoft.com/office/drawing/2014/main" id="{206DA546-C5CD-5EDE-D339-F9B74B59353C}"/>
              </a:ext>
            </a:extLst>
          </p:cNvPr>
          <p:cNvSpPr/>
          <p:nvPr/>
        </p:nvSpPr>
        <p:spPr>
          <a:xfrm>
            <a:off x="1930225" y="2213665"/>
            <a:ext cx="8331550" cy="7740651"/>
          </a:xfrm>
          <a:prstGeom prst="ellipse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円/楕円 4">
            <a:extLst>
              <a:ext uri="{FF2B5EF4-FFF2-40B4-BE49-F238E27FC236}">
                <a16:creationId xmlns:a16="http://schemas.microsoft.com/office/drawing/2014/main" id="{00FF60F4-CD90-FD26-460D-32610EC8EBAB}"/>
              </a:ext>
            </a:extLst>
          </p:cNvPr>
          <p:cNvSpPr/>
          <p:nvPr/>
        </p:nvSpPr>
        <p:spPr>
          <a:xfrm>
            <a:off x="3061855" y="3312826"/>
            <a:ext cx="6068291" cy="55423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991A7BE2-2F40-E9FC-34ED-E74BF98C0A04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6096000" y="569627"/>
            <a:ext cx="1" cy="2743199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23EEC7EB-CDE6-982A-8587-D86136428BEA}"/>
              </a:ext>
            </a:extLst>
          </p:cNvPr>
          <p:cNvGrpSpPr/>
          <p:nvPr/>
        </p:nvGrpSpPr>
        <p:grpSpPr>
          <a:xfrm rot="6089319">
            <a:off x="8552733" y="3050913"/>
            <a:ext cx="1007157" cy="584775"/>
            <a:chOff x="6878059" y="1524590"/>
            <a:chExt cx="2744320" cy="1984412"/>
          </a:xfrm>
        </p:grpSpPr>
        <p:sp>
          <p:nvSpPr>
            <p:cNvPr id="8" name="正方形/長方形 7">
              <a:extLst>
                <a:ext uri="{FF2B5EF4-FFF2-40B4-BE49-F238E27FC236}">
                  <a16:creationId xmlns:a16="http://schemas.microsoft.com/office/drawing/2014/main" id="{350A58C1-1FFF-BC2C-37A5-4AB09DB26030}"/>
                </a:ext>
              </a:extLst>
            </p:cNvPr>
            <p:cNvSpPr/>
            <p:nvPr/>
          </p:nvSpPr>
          <p:spPr>
            <a:xfrm>
              <a:off x="7964518" y="2568442"/>
              <a:ext cx="95002" cy="30875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" name="正方形/長方形 8">
              <a:extLst>
                <a:ext uri="{FF2B5EF4-FFF2-40B4-BE49-F238E27FC236}">
                  <a16:creationId xmlns:a16="http://schemas.microsoft.com/office/drawing/2014/main" id="{EE7AFE6B-ACDF-1BD5-8B22-B2B8D60CED2E}"/>
                </a:ext>
              </a:extLst>
            </p:cNvPr>
            <p:cNvSpPr/>
            <p:nvPr/>
          </p:nvSpPr>
          <p:spPr>
            <a:xfrm>
              <a:off x="8429685" y="2582698"/>
              <a:ext cx="95002" cy="30875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正方形/長方形 9">
              <a:extLst>
                <a:ext uri="{FF2B5EF4-FFF2-40B4-BE49-F238E27FC236}">
                  <a16:creationId xmlns:a16="http://schemas.microsoft.com/office/drawing/2014/main" id="{DF87E382-2210-8328-A9A9-0653F5A80BB9}"/>
                </a:ext>
              </a:extLst>
            </p:cNvPr>
            <p:cNvSpPr/>
            <p:nvPr/>
          </p:nvSpPr>
          <p:spPr>
            <a:xfrm>
              <a:off x="7967090" y="2216942"/>
              <a:ext cx="95002" cy="30875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" name="正方形/長方形 10">
              <a:extLst>
                <a:ext uri="{FF2B5EF4-FFF2-40B4-BE49-F238E27FC236}">
                  <a16:creationId xmlns:a16="http://schemas.microsoft.com/office/drawing/2014/main" id="{3F8E8498-23FF-377B-2FF4-9EC57164A517}"/>
                </a:ext>
              </a:extLst>
            </p:cNvPr>
            <p:cNvSpPr/>
            <p:nvPr/>
          </p:nvSpPr>
          <p:spPr>
            <a:xfrm>
              <a:off x="8429685" y="2216942"/>
              <a:ext cx="95002" cy="30875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正方形/長方形 11">
              <a:extLst>
                <a:ext uri="{FF2B5EF4-FFF2-40B4-BE49-F238E27FC236}">
                  <a16:creationId xmlns:a16="http://schemas.microsoft.com/office/drawing/2014/main" id="{F0434700-9071-589C-D1DA-93AEE505E24C}"/>
                </a:ext>
              </a:extLst>
            </p:cNvPr>
            <p:cNvSpPr/>
            <p:nvPr/>
          </p:nvSpPr>
          <p:spPr>
            <a:xfrm>
              <a:off x="9312468" y="2310712"/>
              <a:ext cx="45719" cy="48688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" name="正方形/長方形 12">
              <a:extLst>
                <a:ext uri="{FF2B5EF4-FFF2-40B4-BE49-F238E27FC236}">
                  <a16:creationId xmlns:a16="http://schemas.microsoft.com/office/drawing/2014/main" id="{D6F34F33-19F5-62D7-E200-08FD6E04E1F9}"/>
                </a:ext>
              </a:extLst>
            </p:cNvPr>
            <p:cNvSpPr/>
            <p:nvPr/>
          </p:nvSpPr>
          <p:spPr>
            <a:xfrm>
              <a:off x="9040077" y="2282256"/>
              <a:ext cx="45719" cy="48688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" name="正方形/長方形 13">
              <a:extLst>
                <a:ext uri="{FF2B5EF4-FFF2-40B4-BE49-F238E27FC236}">
                  <a16:creationId xmlns:a16="http://schemas.microsoft.com/office/drawing/2014/main" id="{2A78FCBB-EEAA-79FD-2537-43FE1D96AC34}"/>
                </a:ext>
              </a:extLst>
            </p:cNvPr>
            <p:cNvSpPr/>
            <p:nvPr/>
          </p:nvSpPr>
          <p:spPr>
            <a:xfrm>
              <a:off x="8967934" y="1524590"/>
              <a:ext cx="190006" cy="87877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正方形/長方形 14">
              <a:extLst>
                <a:ext uri="{FF2B5EF4-FFF2-40B4-BE49-F238E27FC236}">
                  <a16:creationId xmlns:a16="http://schemas.microsoft.com/office/drawing/2014/main" id="{2BF11E07-CC21-F114-43FC-50F91098CD54}"/>
                </a:ext>
              </a:extLst>
            </p:cNvPr>
            <p:cNvSpPr/>
            <p:nvPr/>
          </p:nvSpPr>
          <p:spPr>
            <a:xfrm>
              <a:off x="8967934" y="2630228"/>
              <a:ext cx="190006" cy="87877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" name="正方形/長方形 15">
              <a:extLst>
                <a:ext uri="{FF2B5EF4-FFF2-40B4-BE49-F238E27FC236}">
                  <a16:creationId xmlns:a16="http://schemas.microsoft.com/office/drawing/2014/main" id="{487E95EE-F145-11EA-B46B-6F57B4105053}"/>
                </a:ext>
              </a:extLst>
            </p:cNvPr>
            <p:cNvSpPr/>
            <p:nvPr/>
          </p:nvSpPr>
          <p:spPr>
            <a:xfrm>
              <a:off x="9250962" y="1524590"/>
              <a:ext cx="190006" cy="87877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" name="正方形/長方形 16">
              <a:extLst>
                <a:ext uri="{FF2B5EF4-FFF2-40B4-BE49-F238E27FC236}">
                  <a16:creationId xmlns:a16="http://schemas.microsoft.com/office/drawing/2014/main" id="{C9D48802-0187-D59D-CEC7-B4FAB0D5D245}"/>
                </a:ext>
              </a:extLst>
            </p:cNvPr>
            <p:cNvSpPr/>
            <p:nvPr/>
          </p:nvSpPr>
          <p:spPr>
            <a:xfrm>
              <a:off x="9250962" y="2630228"/>
              <a:ext cx="190006" cy="87877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" name="正方形/長方形 17">
              <a:extLst>
                <a:ext uri="{FF2B5EF4-FFF2-40B4-BE49-F238E27FC236}">
                  <a16:creationId xmlns:a16="http://schemas.microsoft.com/office/drawing/2014/main" id="{93812356-734F-2235-5D0E-E3FF88B00E90}"/>
                </a:ext>
              </a:extLst>
            </p:cNvPr>
            <p:cNvSpPr/>
            <p:nvPr/>
          </p:nvSpPr>
          <p:spPr>
            <a:xfrm>
              <a:off x="7442844" y="2310712"/>
              <a:ext cx="45719" cy="48688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9" name="正方形/長方形 18">
              <a:extLst>
                <a:ext uri="{FF2B5EF4-FFF2-40B4-BE49-F238E27FC236}">
                  <a16:creationId xmlns:a16="http://schemas.microsoft.com/office/drawing/2014/main" id="{D09AE672-1DCE-EC73-3C67-253763437850}"/>
                </a:ext>
              </a:extLst>
            </p:cNvPr>
            <p:cNvSpPr/>
            <p:nvPr/>
          </p:nvSpPr>
          <p:spPr>
            <a:xfrm>
              <a:off x="7170453" y="2282256"/>
              <a:ext cx="45719" cy="48688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0" name="正方形/長方形 19">
              <a:extLst>
                <a:ext uri="{FF2B5EF4-FFF2-40B4-BE49-F238E27FC236}">
                  <a16:creationId xmlns:a16="http://schemas.microsoft.com/office/drawing/2014/main" id="{CC5D1264-6362-60B3-871D-47924E4DE291}"/>
                </a:ext>
              </a:extLst>
            </p:cNvPr>
            <p:cNvSpPr/>
            <p:nvPr/>
          </p:nvSpPr>
          <p:spPr>
            <a:xfrm>
              <a:off x="6991433" y="2480554"/>
              <a:ext cx="2531424" cy="5937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1" name="正方形/長方形 20">
              <a:extLst>
                <a:ext uri="{FF2B5EF4-FFF2-40B4-BE49-F238E27FC236}">
                  <a16:creationId xmlns:a16="http://schemas.microsoft.com/office/drawing/2014/main" id="{6B5937D7-7232-36AA-1569-53AAE07C43EB}"/>
                </a:ext>
              </a:extLst>
            </p:cNvPr>
            <p:cNvSpPr/>
            <p:nvPr/>
          </p:nvSpPr>
          <p:spPr>
            <a:xfrm>
              <a:off x="7098310" y="1524590"/>
              <a:ext cx="190006" cy="87877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2" name="正方形/長方形 21">
              <a:extLst>
                <a:ext uri="{FF2B5EF4-FFF2-40B4-BE49-F238E27FC236}">
                  <a16:creationId xmlns:a16="http://schemas.microsoft.com/office/drawing/2014/main" id="{2B3B8272-3D50-0B47-CC5A-05707AFBC4F8}"/>
                </a:ext>
              </a:extLst>
            </p:cNvPr>
            <p:cNvSpPr/>
            <p:nvPr/>
          </p:nvSpPr>
          <p:spPr>
            <a:xfrm>
              <a:off x="7098310" y="2630228"/>
              <a:ext cx="190006" cy="87877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" name="正方形/長方形 22">
              <a:extLst>
                <a:ext uri="{FF2B5EF4-FFF2-40B4-BE49-F238E27FC236}">
                  <a16:creationId xmlns:a16="http://schemas.microsoft.com/office/drawing/2014/main" id="{E136D380-3935-D52A-DFF0-F3232C77536E}"/>
                </a:ext>
              </a:extLst>
            </p:cNvPr>
            <p:cNvSpPr/>
            <p:nvPr/>
          </p:nvSpPr>
          <p:spPr>
            <a:xfrm>
              <a:off x="7381338" y="1524590"/>
              <a:ext cx="190006" cy="87877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" name="正方形/長方形 23">
              <a:extLst>
                <a:ext uri="{FF2B5EF4-FFF2-40B4-BE49-F238E27FC236}">
                  <a16:creationId xmlns:a16="http://schemas.microsoft.com/office/drawing/2014/main" id="{0D0367EB-5D09-17F8-2045-ECED0292DA70}"/>
                </a:ext>
              </a:extLst>
            </p:cNvPr>
            <p:cNvSpPr/>
            <p:nvPr/>
          </p:nvSpPr>
          <p:spPr>
            <a:xfrm>
              <a:off x="7381338" y="2630228"/>
              <a:ext cx="190006" cy="87877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5" name="角丸四角形 24">
              <a:extLst>
                <a:ext uri="{FF2B5EF4-FFF2-40B4-BE49-F238E27FC236}">
                  <a16:creationId xmlns:a16="http://schemas.microsoft.com/office/drawing/2014/main" id="{22B67490-0A82-1FA3-ACA3-B220B48CC9E5}"/>
                </a:ext>
              </a:extLst>
            </p:cNvPr>
            <p:cNvSpPr/>
            <p:nvPr/>
          </p:nvSpPr>
          <p:spPr>
            <a:xfrm>
              <a:off x="7877134" y="2355959"/>
              <a:ext cx="760021" cy="36578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6" name="角丸四角形 25">
              <a:extLst>
                <a:ext uri="{FF2B5EF4-FFF2-40B4-BE49-F238E27FC236}">
                  <a16:creationId xmlns:a16="http://schemas.microsoft.com/office/drawing/2014/main" id="{B1781BDA-6119-96D6-21FD-3FA7C31FC197}"/>
                </a:ext>
              </a:extLst>
            </p:cNvPr>
            <p:cNvSpPr/>
            <p:nvPr/>
          </p:nvSpPr>
          <p:spPr>
            <a:xfrm>
              <a:off x="7901751" y="2123122"/>
              <a:ext cx="344385" cy="16625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7" name="角丸四角形 26">
              <a:extLst>
                <a:ext uri="{FF2B5EF4-FFF2-40B4-BE49-F238E27FC236}">
                  <a16:creationId xmlns:a16="http://schemas.microsoft.com/office/drawing/2014/main" id="{3DB38C39-AD96-22C6-0B01-BF3A65D68605}"/>
                </a:ext>
              </a:extLst>
            </p:cNvPr>
            <p:cNvSpPr/>
            <p:nvPr/>
          </p:nvSpPr>
          <p:spPr>
            <a:xfrm>
              <a:off x="8257145" y="2123122"/>
              <a:ext cx="344385" cy="16625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" name="角丸四角形 27">
              <a:extLst>
                <a:ext uri="{FF2B5EF4-FFF2-40B4-BE49-F238E27FC236}">
                  <a16:creationId xmlns:a16="http://schemas.microsoft.com/office/drawing/2014/main" id="{D9103DC2-6DEB-68D9-E11D-EFC23753AABF}"/>
                </a:ext>
              </a:extLst>
            </p:cNvPr>
            <p:cNvSpPr/>
            <p:nvPr/>
          </p:nvSpPr>
          <p:spPr>
            <a:xfrm>
              <a:off x="7901751" y="2797600"/>
              <a:ext cx="344385" cy="16625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9" name="角丸四角形 28">
              <a:extLst>
                <a:ext uri="{FF2B5EF4-FFF2-40B4-BE49-F238E27FC236}">
                  <a16:creationId xmlns:a16="http://schemas.microsoft.com/office/drawing/2014/main" id="{54DA027C-8AFA-2EF5-E6FD-671DB076E7B1}"/>
                </a:ext>
              </a:extLst>
            </p:cNvPr>
            <p:cNvSpPr/>
            <p:nvPr/>
          </p:nvSpPr>
          <p:spPr>
            <a:xfrm>
              <a:off x="8257145" y="2797600"/>
              <a:ext cx="344385" cy="16625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0" name="弦 29">
              <a:extLst>
                <a:ext uri="{FF2B5EF4-FFF2-40B4-BE49-F238E27FC236}">
                  <a16:creationId xmlns:a16="http://schemas.microsoft.com/office/drawing/2014/main" id="{18B3402D-083B-EBF4-ED63-F58D68AA966A}"/>
                </a:ext>
              </a:extLst>
            </p:cNvPr>
            <p:cNvSpPr/>
            <p:nvPr/>
          </p:nvSpPr>
          <p:spPr>
            <a:xfrm rot="3978589">
              <a:off x="6895886" y="2345206"/>
              <a:ext cx="296883" cy="332538"/>
            </a:xfrm>
            <a:prstGeom prst="chord">
              <a:avLst>
                <a:gd name="adj1" fmla="val 2700000"/>
                <a:gd name="adj2" fmla="val 1080050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1" name="弦 30">
              <a:extLst>
                <a:ext uri="{FF2B5EF4-FFF2-40B4-BE49-F238E27FC236}">
                  <a16:creationId xmlns:a16="http://schemas.microsoft.com/office/drawing/2014/main" id="{186FAB1B-BBB2-9AB5-CBE3-1D7430D56AD3}"/>
                </a:ext>
              </a:extLst>
            </p:cNvPr>
            <p:cNvSpPr/>
            <p:nvPr/>
          </p:nvSpPr>
          <p:spPr>
            <a:xfrm rot="14741507">
              <a:off x="9307668" y="2343973"/>
              <a:ext cx="296883" cy="332538"/>
            </a:xfrm>
            <a:prstGeom prst="chord">
              <a:avLst>
                <a:gd name="adj1" fmla="val 2700000"/>
                <a:gd name="adj2" fmla="val 1080050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cxnSp>
        <p:nvCxnSpPr>
          <p:cNvPr id="32" name="直線コネクタ 31">
            <a:extLst>
              <a:ext uri="{FF2B5EF4-FFF2-40B4-BE49-F238E27FC236}">
                <a16:creationId xmlns:a16="http://schemas.microsoft.com/office/drawing/2014/main" id="{F7018327-4E96-5D03-8527-3BFA5EC021BE}"/>
              </a:ext>
            </a:extLst>
          </p:cNvPr>
          <p:cNvCxnSpPr>
            <a:cxnSpLocks/>
          </p:cNvCxnSpPr>
          <p:nvPr/>
        </p:nvCxnSpPr>
        <p:spPr>
          <a:xfrm>
            <a:off x="5361120" y="3312527"/>
            <a:ext cx="4731916" cy="3077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>
            <a:extLst>
              <a:ext uri="{FF2B5EF4-FFF2-40B4-BE49-F238E27FC236}">
                <a16:creationId xmlns:a16="http://schemas.microsoft.com/office/drawing/2014/main" id="{F81FD7E9-62BC-BB9A-37FB-224D274D5187}"/>
              </a:ext>
            </a:extLst>
          </p:cNvPr>
          <p:cNvCxnSpPr>
            <a:cxnSpLocks/>
          </p:cNvCxnSpPr>
          <p:nvPr/>
        </p:nvCxnSpPr>
        <p:spPr>
          <a:xfrm flipH="1" flipV="1">
            <a:off x="5864489" y="814095"/>
            <a:ext cx="3237523" cy="253639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コネクタ 33">
            <a:extLst>
              <a:ext uri="{FF2B5EF4-FFF2-40B4-BE49-F238E27FC236}">
                <a16:creationId xmlns:a16="http://schemas.microsoft.com/office/drawing/2014/main" id="{34FE2E31-DE30-4CF5-774A-EDF2F459DBC7}"/>
              </a:ext>
            </a:extLst>
          </p:cNvPr>
          <p:cNvCxnSpPr>
            <a:stCxn id="25" idx="2"/>
          </p:cNvCxnSpPr>
          <p:nvPr/>
        </p:nvCxnSpPr>
        <p:spPr>
          <a:xfrm flipH="1" flipV="1">
            <a:off x="5423522" y="2714950"/>
            <a:ext cx="3573099" cy="618813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48469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グラフ&#10;&#10;自動的に生成された説明">
            <a:extLst>
              <a:ext uri="{FF2B5EF4-FFF2-40B4-BE49-F238E27FC236}">
                <a16:creationId xmlns:a16="http://schemas.microsoft.com/office/drawing/2014/main" id="{0CBCB189-FB57-EC91-0039-573C23352F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749759"/>
            <a:ext cx="5601117" cy="3358482"/>
          </a:xfrm>
          <a:prstGeom prst="rect">
            <a:avLst/>
          </a:prstGeom>
        </p:spPr>
      </p:pic>
      <p:pic>
        <p:nvPicPr>
          <p:cNvPr id="7" name="図 6" descr="グラフ&#10;&#10;自動的に生成された説明">
            <a:extLst>
              <a:ext uri="{FF2B5EF4-FFF2-40B4-BE49-F238E27FC236}">
                <a16:creationId xmlns:a16="http://schemas.microsoft.com/office/drawing/2014/main" id="{53151018-B5AC-3632-FF08-FE7CB1EF8A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530" y="1749759"/>
            <a:ext cx="5597470" cy="3358482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A86FD90D-F3BB-F76B-C9A0-5E48B0F17F43}"/>
              </a:ext>
            </a:extLst>
          </p:cNvPr>
          <p:cNvSpPr txBox="1"/>
          <p:nvPr/>
        </p:nvSpPr>
        <p:spPr>
          <a:xfrm>
            <a:off x="2092570" y="1380427"/>
            <a:ext cx="3341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コンプトン散乱成分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A82DD2C4-9CB8-CDF9-BA96-99216F192D48}"/>
              </a:ext>
            </a:extLst>
          </p:cNvPr>
          <p:cNvSpPr txBox="1"/>
          <p:nvPr/>
        </p:nvSpPr>
        <p:spPr>
          <a:xfrm>
            <a:off x="7690040" y="1380427"/>
            <a:ext cx="3341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光電吸収成分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05605BDB-3D73-5DFA-D725-CB256417F931}"/>
              </a:ext>
            </a:extLst>
          </p:cNvPr>
          <p:cNvSpPr txBox="1"/>
          <p:nvPr/>
        </p:nvSpPr>
        <p:spPr>
          <a:xfrm>
            <a:off x="369277" y="193431"/>
            <a:ext cx="59787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600" b="1"/>
              <a:t>バックグランドの成分比較</a:t>
            </a:r>
            <a:endParaRPr kumimoji="1" lang="ja-JP" altLang="en-US" sz="3600" b="1"/>
          </a:p>
        </p:txBody>
      </p:sp>
    </p:spTree>
    <p:extLst>
      <p:ext uri="{BB962C8B-B14F-4D97-AF65-F5344CB8AC3E}">
        <p14:creationId xmlns:p14="http://schemas.microsoft.com/office/powerpoint/2010/main" val="19460274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3D1F875A-D2B4-855E-6EAB-385F6F00DE0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 rot="5400000">
            <a:off x="3607801" y="208978"/>
            <a:ext cx="4976396" cy="644004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正方形/長方形 5">
                <a:extLst>
                  <a:ext uri="{FF2B5EF4-FFF2-40B4-BE49-F238E27FC236}">
                    <a16:creationId xmlns:a16="http://schemas.microsoft.com/office/drawing/2014/main" id="{A96F81A5-6738-7332-857C-92B222A20A85}"/>
                  </a:ext>
                </a:extLst>
              </p:cNvPr>
              <p:cNvSpPr/>
              <p:nvPr/>
            </p:nvSpPr>
            <p:spPr>
              <a:xfrm>
                <a:off x="2756647" y="5308334"/>
                <a:ext cx="7315199" cy="47064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a:fld id="{825F15A7-03F4-43D7-82C5-3E23DA2F108C}" type="mathplaceholder">
                      <a:rPr kumimoji="1" lang="en-US" altLang="ja-JP" i="1" smtClean="0">
                        <a:latin typeface="Cambria Math" panose="02040503050406030204" pitchFamily="18" charset="0"/>
                      </a:rPr>
                      <a:t>ここに数式を入力します。</a:t>
                    </a:fld>
                  </m:oMath>
                </a14:m>
                <a:r>
                  <a:rPr kumimoji="1" lang="en-US" altLang="ja-JP" dirty="0"/>
                  <a:t>$</a:t>
                </a:r>
                <a:endParaRPr kumimoji="1" lang="ja-JP" altLang="en-US"/>
              </a:p>
            </p:txBody>
          </p:sp>
        </mc:Choice>
        <mc:Fallback xmlns="">
          <p:sp>
            <p:nvSpPr>
              <p:cNvPr id="6" name="正方形/長方形 5">
                <a:extLst>
                  <a:ext uri="{FF2B5EF4-FFF2-40B4-BE49-F238E27FC236}">
                    <a16:creationId xmlns:a16="http://schemas.microsoft.com/office/drawing/2014/main" id="{A96F81A5-6738-7332-857C-92B222A20A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6647" y="5308334"/>
                <a:ext cx="7315199" cy="470647"/>
              </a:xfrm>
              <a:prstGeom prst="rect">
                <a:avLst/>
              </a:prstGeom>
              <a:blipFill>
                <a:blip r:embed="rId3"/>
                <a:stretch>
                  <a:fillRect b="-7692"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図 8">
            <a:extLst>
              <a:ext uri="{FF2B5EF4-FFF2-40B4-BE49-F238E27FC236}">
                <a16:creationId xmlns:a16="http://schemas.microsoft.com/office/drawing/2014/main" id="{EB4D5DE2-8678-FFDB-89D5-481B87717A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0873" y="5477445"/>
            <a:ext cx="1252741" cy="22916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F318CDC6-6063-E87C-CEA9-EF29125477DE}"/>
                  </a:ext>
                </a:extLst>
              </p:cNvPr>
              <p:cNvSpPr txBox="1"/>
              <p:nvPr/>
            </p:nvSpPr>
            <p:spPr>
              <a:xfrm>
                <a:off x="5691245" y="5281048"/>
                <a:ext cx="150682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1400" b="0" i="1" smtClean="0"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kumimoji="1" lang="ja-JP" altLang="en-US" sz="1400"/>
              </a:p>
            </p:txBody>
          </p:sp>
        </mc:Choice>
        <mc:Fallback xmlns=""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F318CDC6-6063-E87C-CEA9-EF29125477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1245" y="5281048"/>
                <a:ext cx="150682" cy="215444"/>
              </a:xfrm>
              <a:prstGeom prst="rect">
                <a:avLst/>
              </a:prstGeom>
              <a:blipFill>
                <a:blip r:embed="rId5"/>
                <a:stretch>
                  <a:fillRect l="-33333" r="-33333" b="-555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テキスト ボックス 12">
                <a:extLst>
                  <a:ext uri="{FF2B5EF4-FFF2-40B4-BE49-F238E27FC236}">
                    <a16:creationId xmlns:a16="http://schemas.microsoft.com/office/drawing/2014/main" id="{6242DCE1-6B26-213B-E39C-7A8CAD6D3BE3}"/>
                  </a:ext>
                </a:extLst>
              </p:cNvPr>
              <p:cNvSpPr txBox="1"/>
              <p:nvPr/>
            </p:nvSpPr>
            <p:spPr>
              <a:xfrm>
                <a:off x="7203872" y="5281048"/>
                <a:ext cx="25006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1400" b="0" i="0" smtClean="0">
                          <a:latin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kumimoji="1" lang="ja-JP" altLang="en-US" sz="1400"/>
              </a:p>
            </p:txBody>
          </p:sp>
        </mc:Choice>
        <mc:Fallback xmlns="">
          <p:sp>
            <p:nvSpPr>
              <p:cNvPr id="13" name="テキスト ボックス 12">
                <a:extLst>
                  <a:ext uri="{FF2B5EF4-FFF2-40B4-BE49-F238E27FC236}">
                    <a16:creationId xmlns:a16="http://schemas.microsoft.com/office/drawing/2014/main" id="{6242DCE1-6B26-213B-E39C-7A8CAD6D3B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3872" y="5281048"/>
                <a:ext cx="250068" cy="215444"/>
              </a:xfrm>
              <a:prstGeom prst="rect">
                <a:avLst/>
              </a:prstGeom>
              <a:blipFill>
                <a:blip r:embed="rId6"/>
                <a:stretch>
                  <a:fillRect l="-14286" r="-9524" b="-555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正方形/長方形 13">
                <a:extLst>
                  <a:ext uri="{FF2B5EF4-FFF2-40B4-BE49-F238E27FC236}">
                    <a16:creationId xmlns:a16="http://schemas.microsoft.com/office/drawing/2014/main" id="{EDF59253-DE34-3970-C783-4E4C05040ABF}"/>
                  </a:ext>
                </a:extLst>
              </p:cNvPr>
              <p:cNvSpPr/>
              <p:nvPr/>
            </p:nvSpPr>
            <p:spPr>
              <a:xfrm rot="5400000">
                <a:off x="-517496" y="3313967"/>
                <a:ext cx="7315199" cy="81474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a:fld id="{825F15A7-03F4-43D7-82C5-3E23DA2F108C}" type="mathplaceholder">
                      <a:rPr kumimoji="1" lang="en-US" altLang="ja-JP" i="1" smtClean="0">
                        <a:latin typeface="Cambria Math" panose="02040503050406030204" pitchFamily="18" charset="0"/>
                      </a:rPr>
                      <a:t>ここに数式を入力します。</a:t>
                    </a:fld>
                  </m:oMath>
                </a14:m>
                <a:r>
                  <a:rPr kumimoji="1" lang="en-US" altLang="ja-JP" dirty="0"/>
                  <a:t>$</a:t>
                </a:r>
                <a:endParaRPr kumimoji="1" lang="ja-JP" altLang="en-US"/>
              </a:p>
            </p:txBody>
          </p:sp>
        </mc:Choice>
        <mc:Fallback xmlns="">
          <p:sp>
            <p:nvSpPr>
              <p:cNvPr id="14" name="正方形/長方形 13">
                <a:extLst>
                  <a:ext uri="{FF2B5EF4-FFF2-40B4-BE49-F238E27FC236}">
                    <a16:creationId xmlns:a16="http://schemas.microsoft.com/office/drawing/2014/main" id="{EDF59253-DE34-3970-C783-4E4C05040A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-517496" y="3313967"/>
                <a:ext cx="7315199" cy="81474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図 10" descr="ダイアグラム が含まれている画像&#10;&#10;自動的に生成された説明">
            <a:extLst>
              <a:ext uri="{FF2B5EF4-FFF2-40B4-BE49-F238E27FC236}">
                <a16:creationId xmlns:a16="http://schemas.microsoft.com/office/drawing/2014/main" id="{7FFC5826-F0B3-92BA-6D7E-B28AC0794FD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17472" y="2793495"/>
            <a:ext cx="350006" cy="130579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テキスト ボックス 14">
                <a:extLst>
                  <a:ext uri="{FF2B5EF4-FFF2-40B4-BE49-F238E27FC236}">
                    <a16:creationId xmlns:a16="http://schemas.microsoft.com/office/drawing/2014/main" id="{325FE7F0-4227-28F6-571E-421C23B54A5F}"/>
                  </a:ext>
                </a:extLst>
              </p:cNvPr>
              <p:cNvSpPr txBox="1"/>
              <p:nvPr/>
            </p:nvSpPr>
            <p:spPr>
              <a:xfrm rot="16200000">
                <a:off x="3305353" y="3874599"/>
                <a:ext cx="427425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ja-JP" sz="1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JP" sz="1400" b="0" i="0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kumimoji="1" lang="en-US" altLang="ja-JP" sz="1400" b="0" i="0" smtClean="0">
                              <a:latin typeface="Cambria Math" panose="02040503050406030204" pitchFamily="18" charset="0"/>
                            </a:rPr>
                            <m:t>−3</m:t>
                          </m:r>
                        </m:sup>
                      </m:sSup>
                    </m:oMath>
                  </m:oMathPara>
                </a14:m>
                <a:endParaRPr kumimoji="1" lang="ja-JP" altLang="en-US" sz="1400"/>
              </a:p>
            </p:txBody>
          </p:sp>
        </mc:Choice>
        <mc:Fallback xmlns="">
          <p:sp>
            <p:nvSpPr>
              <p:cNvPr id="15" name="テキスト ボックス 14">
                <a:extLst>
                  <a:ext uri="{FF2B5EF4-FFF2-40B4-BE49-F238E27FC236}">
                    <a16:creationId xmlns:a16="http://schemas.microsoft.com/office/drawing/2014/main" id="{325FE7F0-4227-28F6-571E-421C23B54A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3305353" y="3874599"/>
                <a:ext cx="427425" cy="215444"/>
              </a:xfrm>
              <a:prstGeom prst="rect">
                <a:avLst/>
              </a:prstGeom>
              <a:blipFill>
                <a:blip r:embed="rId9"/>
                <a:stretch>
                  <a:fillRect r="-5556" b="-857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テキスト ボックス 16">
                <a:extLst>
                  <a:ext uri="{FF2B5EF4-FFF2-40B4-BE49-F238E27FC236}">
                    <a16:creationId xmlns:a16="http://schemas.microsoft.com/office/drawing/2014/main" id="{2AAF83D2-581E-2209-80B8-D3F829937F29}"/>
                  </a:ext>
                </a:extLst>
              </p:cNvPr>
              <p:cNvSpPr txBox="1"/>
              <p:nvPr/>
            </p:nvSpPr>
            <p:spPr>
              <a:xfrm rot="16200000">
                <a:off x="3290460" y="2656384"/>
                <a:ext cx="386324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1400" b="0" i="1" smtClean="0">
                          <a:latin typeface="Cambria Math" panose="02040503050406030204" pitchFamily="18" charset="0"/>
                        </a:rPr>
                        <m:t>0.01</m:t>
                      </m:r>
                    </m:oMath>
                  </m:oMathPara>
                </a14:m>
                <a:endParaRPr kumimoji="1" lang="ja-JP" altLang="en-US" sz="1100"/>
              </a:p>
            </p:txBody>
          </p:sp>
        </mc:Choice>
        <mc:Fallback xmlns="">
          <p:sp>
            <p:nvSpPr>
              <p:cNvPr id="17" name="テキスト ボックス 16">
                <a:extLst>
                  <a:ext uri="{FF2B5EF4-FFF2-40B4-BE49-F238E27FC236}">
                    <a16:creationId xmlns:a16="http://schemas.microsoft.com/office/drawing/2014/main" id="{2AAF83D2-581E-2209-80B8-D3F829937F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3290460" y="2656384"/>
                <a:ext cx="386324" cy="215444"/>
              </a:xfrm>
              <a:prstGeom prst="rect">
                <a:avLst/>
              </a:prstGeom>
              <a:blipFill>
                <a:blip r:embed="rId10"/>
                <a:stretch>
                  <a:fillRect t="-9677" r="-5556" b="-967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テキスト ボックス 17">
                <a:extLst>
                  <a:ext uri="{FF2B5EF4-FFF2-40B4-BE49-F238E27FC236}">
                    <a16:creationId xmlns:a16="http://schemas.microsoft.com/office/drawing/2014/main" id="{D029B497-4C0F-E7B5-864A-534A5E1B9FB5}"/>
                  </a:ext>
                </a:extLst>
              </p:cNvPr>
              <p:cNvSpPr txBox="1"/>
              <p:nvPr/>
            </p:nvSpPr>
            <p:spPr>
              <a:xfrm rot="16200000">
                <a:off x="3364025" y="1451141"/>
                <a:ext cx="28693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1400" b="0" i="1" smtClean="0">
                          <a:latin typeface="Cambria Math" panose="02040503050406030204" pitchFamily="18" charset="0"/>
                        </a:rPr>
                        <m:t>0.1</m:t>
                      </m:r>
                    </m:oMath>
                  </m:oMathPara>
                </a14:m>
                <a:endParaRPr kumimoji="1" lang="ja-JP" altLang="en-US" sz="1100"/>
              </a:p>
            </p:txBody>
          </p:sp>
        </mc:Choice>
        <mc:Fallback xmlns="">
          <p:sp>
            <p:nvSpPr>
              <p:cNvPr id="18" name="テキスト ボックス 17">
                <a:extLst>
                  <a:ext uri="{FF2B5EF4-FFF2-40B4-BE49-F238E27FC236}">
                    <a16:creationId xmlns:a16="http://schemas.microsoft.com/office/drawing/2014/main" id="{D029B497-4C0F-E7B5-864A-534A5E1B9F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3364025" y="1451141"/>
                <a:ext cx="286938" cy="215444"/>
              </a:xfrm>
              <a:prstGeom prst="rect">
                <a:avLst/>
              </a:prstGeom>
              <a:blipFill>
                <a:blip r:embed="rId11"/>
                <a:stretch>
                  <a:fillRect t="-13043" r="-5556" b="-1304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A1533372-EB17-BF7E-E54A-23CD126D10DB}"/>
                  </a:ext>
                </a:extLst>
              </p:cNvPr>
              <p:cNvSpPr txBox="1"/>
              <p:nvPr/>
            </p:nvSpPr>
            <p:spPr>
              <a:xfrm rot="16200000">
                <a:off x="3305353" y="5067335"/>
                <a:ext cx="427425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ja-JP" sz="1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JP" sz="1400" b="0" i="0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kumimoji="1" lang="en-US" altLang="ja-JP" sz="1400" b="0" i="0" smtClean="0">
                              <a:latin typeface="Cambria Math" panose="02040503050406030204" pitchFamily="18" charset="0"/>
                            </a:rPr>
                            <m:t>−4</m:t>
                          </m:r>
                        </m:sup>
                      </m:sSup>
                    </m:oMath>
                  </m:oMathPara>
                </a14:m>
                <a:endParaRPr kumimoji="1" lang="ja-JP" altLang="en-US" sz="1400"/>
              </a:p>
            </p:txBody>
          </p:sp>
        </mc:Choice>
        <mc:Fallback xmlns="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A1533372-EB17-BF7E-E54A-23CD126D10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3305353" y="5067335"/>
                <a:ext cx="427425" cy="215444"/>
              </a:xfrm>
              <a:prstGeom prst="rect">
                <a:avLst/>
              </a:prstGeom>
              <a:blipFill>
                <a:blip r:embed="rId12"/>
                <a:stretch>
                  <a:fillRect r="-5556" b="-571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テキスト ボックス 7">
                <a:extLst>
                  <a:ext uri="{FF2B5EF4-FFF2-40B4-BE49-F238E27FC236}">
                    <a16:creationId xmlns:a16="http://schemas.microsoft.com/office/drawing/2014/main" id="{E640A12D-B445-2A7F-0A7E-C71879930EBF}"/>
                  </a:ext>
                </a:extLst>
              </p:cNvPr>
              <p:cNvSpPr txBox="1"/>
              <p:nvPr/>
            </p:nvSpPr>
            <p:spPr>
              <a:xfrm>
                <a:off x="8394455" y="5281048"/>
                <a:ext cx="25006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1400" b="0" i="0" smtClean="0">
                          <a:latin typeface="Cambria Math" panose="02040503050406030204" pitchFamily="18" charset="0"/>
                        </a:rPr>
                        <m:t>15</m:t>
                      </m:r>
                    </m:oMath>
                  </m:oMathPara>
                </a14:m>
                <a:endParaRPr kumimoji="1" lang="ja-JP" altLang="en-US" sz="1400"/>
              </a:p>
            </p:txBody>
          </p:sp>
        </mc:Choice>
        <mc:Fallback xmlns="">
          <p:sp>
            <p:nvSpPr>
              <p:cNvPr id="8" name="テキスト ボックス 7">
                <a:extLst>
                  <a:ext uri="{FF2B5EF4-FFF2-40B4-BE49-F238E27FC236}">
                    <a16:creationId xmlns:a16="http://schemas.microsoft.com/office/drawing/2014/main" id="{E640A12D-B445-2A7F-0A7E-C71879930E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4455" y="5281048"/>
                <a:ext cx="250068" cy="215444"/>
              </a:xfrm>
              <a:prstGeom prst="rect">
                <a:avLst/>
              </a:prstGeom>
              <a:blipFill>
                <a:blip r:embed="rId13"/>
                <a:stretch>
                  <a:fillRect l="-14286" r="-14286" b="-555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図 15" descr="白い背景に黒い文字&#10;&#10;低い精度で自動的に生成された説明">
            <a:extLst>
              <a:ext uri="{FF2B5EF4-FFF2-40B4-BE49-F238E27FC236}">
                <a16:creationId xmlns:a16="http://schemas.microsoft.com/office/drawing/2014/main" id="{79C0E207-51B0-8D7C-5985-3059BB0C447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620509" y="3175280"/>
            <a:ext cx="4958906" cy="1282957"/>
          </a:xfrm>
          <a:prstGeom prst="rect">
            <a:avLst/>
          </a:prstGeom>
        </p:spPr>
      </p:pic>
      <p:cxnSp>
        <p:nvCxnSpPr>
          <p:cNvPr id="20" name="直線コネクタ 19">
            <a:extLst>
              <a:ext uri="{FF2B5EF4-FFF2-40B4-BE49-F238E27FC236}">
                <a16:creationId xmlns:a16="http://schemas.microsoft.com/office/drawing/2014/main" id="{473226B1-755F-FEB7-9037-AD5B77DC545A}"/>
              </a:ext>
            </a:extLst>
          </p:cNvPr>
          <p:cNvCxnSpPr>
            <a:cxnSpLocks/>
          </p:cNvCxnSpPr>
          <p:nvPr/>
        </p:nvCxnSpPr>
        <p:spPr>
          <a:xfrm>
            <a:off x="3634550" y="3071811"/>
            <a:ext cx="0" cy="150018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コネクタ 20">
            <a:extLst>
              <a:ext uri="{FF2B5EF4-FFF2-40B4-BE49-F238E27FC236}">
                <a16:creationId xmlns:a16="http://schemas.microsoft.com/office/drawing/2014/main" id="{1EBBDFE8-8B7B-4257-5F74-290AC22F33C4}"/>
              </a:ext>
            </a:extLst>
          </p:cNvPr>
          <p:cNvCxnSpPr>
            <a:cxnSpLocks/>
          </p:cNvCxnSpPr>
          <p:nvPr/>
        </p:nvCxnSpPr>
        <p:spPr>
          <a:xfrm>
            <a:off x="8555967" y="3071811"/>
            <a:ext cx="0" cy="138642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24994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3D1F875A-D2B4-855E-6EAB-385F6F00DE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3607801" y="208978"/>
            <a:ext cx="4976397" cy="6440043"/>
          </a:xfrm>
          <a:prstGeom prst="rect">
            <a:avLst/>
          </a:prstGeom>
        </p:spPr>
      </p:pic>
      <p:pic>
        <p:nvPicPr>
          <p:cNvPr id="5" name="図 4" descr="ダイアグラム が含まれている画像&#10;&#10;自動的に生成された説明">
            <a:extLst>
              <a:ext uri="{FF2B5EF4-FFF2-40B4-BE49-F238E27FC236}">
                <a16:creationId xmlns:a16="http://schemas.microsoft.com/office/drawing/2014/main" id="{77B62CB2-EAD2-BFFE-6F72-00B27B9CA6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093" y="4081848"/>
            <a:ext cx="4566300" cy="117495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正方形/長方形 5">
                <a:extLst>
                  <a:ext uri="{FF2B5EF4-FFF2-40B4-BE49-F238E27FC236}">
                    <a16:creationId xmlns:a16="http://schemas.microsoft.com/office/drawing/2014/main" id="{A96F81A5-6738-7332-857C-92B222A20A85}"/>
                  </a:ext>
                </a:extLst>
              </p:cNvPr>
              <p:cNvSpPr/>
              <p:nvPr/>
            </p:nvSpPr>
            <p:spPr>
              <a:xfrm>
                <a:off x="2756647" y="5308334"/>
                <a:ext cx="7315199" cy="47064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a:fld id="{825F15A7-03F4-43D7-82C5-3E23DA2F108C}" type="mathplaceholder">
                      <a:rPr kumimoji="1" lang="en-US" altLang="ja-JP" i="1" smtClean="0">
                        <a:latin typeface="Cambria Math" panose="02040503050406030204" pitchFamily="18" charset="0"/>
                      </a:rPr>
                      <a:t>ここに数式を入力します。</a:t>
                    </a:fld>
                  </m:oMath>
                </a14:m>
                <a:r>
                  <a:rPr kumimoji="1" lang="en-US" altLang="ja-JP" dirty="0"/>
                  <a:t>$</a:t>
                </a:r>
                <a:endParaRPr kumimoji="1" lang="ja-JP" altLang="en-US"/>
              </a:p>
            </p:txBody>
          </p:sp>
        </mc:Choice>
        <mc:Fallback xmlns="">
          <p:sp>
            <p:nvSpPr>
              <p:cNvPr id="6" name="正方形/長方形 5">
                <a:extLst>
                  <a:ext uri="{FF2B5EF4-FFF2-40B4-BE49-F238E27FC236}">
                    <a16:creationId xmlns:a16="http://schemas.microsoft.com/office/drawing/2014/main" id="{A96F81A5-6738-7332-857C-92B222A20A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6647" y="5308334"/>
                <a:ext cx="7315199" cy="470647"/>
              </a:xfrm>
              <a:prstGeom prst="rect">
                <a:avLst/>
              </a:prstGeom>
              <a:blipFill>
                <a:blip r:embed="rId4"/>
                <a:stretch>
                  <a:fillRect b="-7692"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図 8">
            <a:extLst>
              <a:ext uri="{FF2B5EF4-FFF2-40B4-BE49-F238E27FC236}">
                <a16:creationId xmlns:a16="http://schemas.microsoft.com/office/drawing/2014/main" id="{EB4D5DE2-8678-FFDB-89D5-481B87717A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3255" y="5549820"/>
            <a:ext cx="2505488" cy="45832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F318CDC6-6063-E87C-CEA9-EF29125477DE}"/>
                  </a:ext>
                </a:extLst>
              </p:cNvPr>
              <p:cNvSpPr txBox="1"/>
              <p:nvPr/>
            </p:nvSpPr>
            <p:spPr>
              <a:xfrm>
                <a:off x="5583478" y="5269367"/>
                <a:ext cx="25808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kumimoji="1" lang="ja-JP" altLang="en-US" sz="2400"/>
              </a:p>
            </p:txBody>
          </p:sp>
        </mc:Choice>
        <mc:Fallback xmlns=""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F318CDC6-6063-E87C-CEA9-EF29125477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3478" y="5269367"/>
                <a:ext cx="258083" cy="369332"/>
              </a:xfrm>
              <a:prstGeom prst="rect">
                <a:avLst/>
              </a:prstGeom>
              <a:blipFill>
                <a:blip r:embed="rId6"/>
                <a:stretch>
                  <a:fillRect l="-23810" r="-28571" b="-322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テキスト ボックス 12">
                <a:extLst>
                  <a:ext uri="{FF2B5EF4-FFF2-40B4-BE49-F238E27FC236}">
                    <a16:creationId xmlns:a16="http://schemas.microsoft.com/office/drawing/2014/main" id="{6242DCE1-6B26-213B-E39C-7A8CAD6D3BE3}"/>
                  </a:ext>
                </a:extLst>
              </p:cNvPr>
              <p:cNvSpPr txBox="1"/>
              <p:nvPr/>
            </p:nvSpPr>
            <p:spPr>
              <a:xfrm>
                <a:off x="8218840" y="5242473"/>
                <a:ext cx="42800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400" b="0" i="0" smtClean="0">
                          <a:latin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kumimoji="1" lang="ja-JP" altLang="en-US" sz="2400"/>
              </a:p>
            </p:txBody>
          </p:sp>
        </mc:Choice>
        <mc:Fallback xmlns="">
          <p:sp>
            <p:nvSpPr>
              <p:cNvPr id="13" name="テキスト ボックス 12">
                <a:extLst>
                  <a:ext uri="{FF2B5EF4-FFF2-40B4-BE49-F238E27FC236}">
                    <a16:creationId xmlns:a16="http://schemas.microsoft.com/office/drawing/2014/main" id="{6242DCE1-6B26-213B-E39C-7A8CAD6D3B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8840" y="5242473"/>
                <a:ext cx="428002" cy="369332"/>
              </a:xfrm>
              <a:prstGeom prst="rect">
                <a:avLst/>
              </a:prstGeom>
              <a:blipFill>
                <a:blip r:embed="rId7"/>
                <a:stretch>
                  <a:fillRect l="-14706" r="-14706" b="-322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正方形/長方形 13">
                <a:extLst>
                  <a:ext uri="{FF2B5EF4-FFF2-40B4-BE49-F238E27FC236}">
                    <a16:creationId xmlns:a16="http://schemas.microsoft.com/office/drawing/2014/main" id="{EDF59253-DE34-3970-C783-4E4C05040ABF}"/>
                  </a:ext>
                </a:extLst>
              </p:cNvPr>
              <p:cNvSpPr/>
              <p:nvPr/>
            </p:nvSpPr>
            <p:spPr>
              <a:xfrm rot="5400000">
                <a:off x="-507025" y="3250225"/>
                <a:ext cx="7315199" cy="81474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a:fld id="{825F15A7-03F4-43D7-82C5-3E23DA2F108C}" type="mathplaceholder">
                      <a:rPr kumimoji="1" lang="en-US" altLang="ja-JP" i="1" smtClean="0">
                        <a:latin typeface="Cambria Math" panose="02040503050406030204" pitchFamily="18" charset="0"/>
                      </a:rPr>
                      <a:t>ここに数式を入力します。</a:t>
                    </a:fld>
                  </m:oMath>
                </a14:m>
                <a:r>
                  <a:rPr kumimoji="1" lang="en-US" altLang="ja-JP" dirty="0"/>
                  <a:t>$</a:t>
                </a:r>
                <a:endParaRPr kumimoji="1" lang="ja-JP" altLang="en-US"/>
              </a:p>
            </p:txBody>
          </p:sp>
        </mc:Choice>
        <mc:Fallback xmlns="">
          <p:sp>
            <p:nvSpPr>
              <p:cNvPr id="14" name="正方形/長方形 13">
                <a:extLst>
                  <a:ext uri="{FF2B5EF4-FFF2-40B4-BE49-F238E27FC236}">
                    <a16:creationId xmlns:a16="http://schemas.microsoft.com/office/drawing/2014/main" id="{EDF59253-DE34-3970-C783-4E4C05040A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-507025" y="3250225"/>
                <a:ext cx="7315199" cy="81474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図 10" descr="ダイアグラム が含まれている画像&#10;&#10;自動的に生成された説明">
            <a:extLst>
              <a:ext uri="{FF2B5EF4-FFF2-40B4-BE49-F238E27FC236}">
                <a16:creationId xmlns:a16="http://schemas.microsoft.com/office/drawing/2014/main" id="{7FFC5826-F0B3-92BA-6D7E-B28AC0794FD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61527" y="2194795"/>
            <a:ext cx="680824" cy="253999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テキスト ボックス 14">
                <a:extLst>
                  <a:ext uri="{FF2B5EF4-FFF2-40B4-BE49-F238E27FC236}">
                    <a16:creationId xmlns:a16="http://schemas.microsoft.com/office/drawing/2014/main" id="{325FE7F0-4227-28F6-571E-421C23B54A5F}"/>
                  </a:ext>
                </a:extLst>
              </p:cNvPr>
              <p:cNvSpPr txBox="1"/>
              <p:nvPr/>
            </p:nvSpPr>
            <p:spPr>
              <a:xfrm rot="16200000">
                <a:off x="3056968" y="4950114"/>
                <a:ext cx="73411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ja-JP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JP" sz="2400" b="0" i="0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kumimoji="1" lang="en-US" altLang="ja-JP" sz="2400" b="0" i="0" smtClean="0">
                              <a:latin typeface="Cambria Math" panose="02040503050406030204" pitchFamily="18" charset="0"/>
                            </a:rPr>
                            <m:t>−3</m:t>
                          </m:r>
                        </m:sup>
                      </m:sSup>
                    </m:oMath>
                  </m:oMathPara>
                </a14:m>
                <a:endParaRPr kumimoji="1" lang="ja-JP" altLang="en-US" sz="2400"/>
              </a:p>
            </p:txBody>
          </p:sp>
        </mc:Choice>
        <mc:Fallback xmlns="">
          <p:sp>
            <p:nvSpPr>
              <p:cNvPr id="15" name="テキスト ボックス 14">
                <a:extLst>
                  <a:ext uri="{FF2B5EF4-FFF2-40B4-BE49-F238E27FC236}">
                    <a16:creationId xmlns:a16="http://schemas.microsoft.com/office/drawing/2014/main" id="{325FE7F0-4227-28F6-571E-421C23B54A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3056968" y="4950114"/>
                <a:ext cx="734112" cy="369332"/>
              </a:xfrm>
              <a:prstGeom prst="rect">
                <a:avLst/>
              </a:prstGeom>
              <a:blipFill>
                <a:blip r:embed="rId10"/>
                <a:stretch>
                  <a:fillRect t="-1695" r="-3226" b="-678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テキスト ボックス 16">
                <a:extLst>
                  <a:ext uri="{FF2B5EF4-FFF2-40B4-BE49-F238E27FC236}">
                    <a16:creationId xmlns:a16="http://schemas.microsoft.com/office/drawing/2014/main" id="{2AAF83D2-581E-2209-80B8-D3F829937F29}"/>
                  </a:ext>
                </a:extLst>
              </p:cNvPr>
              <p:cNvSpPr txBox="1"/>
              <p:nvPr/>
            </p:nvSpPr>
            <p:spPr>
              <a:xfrm rot="16200000">
                <a:off x="3093806" y="3244332"/>
                <a:ext cx="6604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0.01</m:t>
                      </m:r>
                    </m:oMath>
                  </m:oMathPara>
                </a14:m>
                <a:endParaRPr kumimoji="1" lang="ja-JP" altLang="en-US"/>
              </a:p>
            </p:txBody>
          </p:sp>
        </mc:Choice>
        <mc:Fallback xmlns="">
          <p:sp>
            <p:nvSpPr>
              <p:cNvPr id="17" name="テキスト ボックス 16">
                <a:extLst>
                  <a:ext uri="{FF2B5EF4-FFF2-40B4-BE49-F238E27FC236}">
                    <a16:creationId xmlns:a16="http://schemas.microsoft.com/office/drawing/2014/main" id="{2AAF83D2-581E-2209-80B8-D3F829937F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3093806" y="3244332"/>
                <a:ext cx="660437" cy="369332"/>
              </a:xfrm>
              <a:prstGeom prst="rect">
                <a:avLst/>
              </a:prstGeom>
              <a:blipFill>
                <a:blip r:embed="rId11"/>
                <a:stretch>
                  <a:fillRect t="-7407" r="-3226" b="-740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テキスト ボックス 17">
                <a:extLst>
                  <a:ext uri="{FF2B5EF4-FFF2-40B4-BE49-F238E27FC236}">
                    <a16:creationId xmlns:a16="http://schemas.microsoft.com/office/drawing/2014/main" id="{D029B497-4C0F-E7B5-864A-534A5E1B9FB5}"/>
                  </a:ext>
                </a:extLst>
              </p:cNvPr>
              <p:cNvSpPr txBox="1"/>
              <p:nvPr/>
            </p:nvSpPr>
            <p:spPr>
              <a:xfrm rot="16200000">
                <a:off x="3178765" y="1416531"/>
                <a:ext cx="49051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0.1</m:t>
                      </m:r>
                    </m:oMath>
                  </m:oMathPara>
                </a14:m>
                <a:endParaRPr kumimoji="1" lang="ja-JP" altLang="en-US"/>
              </a:p>
            </p:txBody>
          </p:sp>
        </mc:Choice>
        <mc:Fallback xmlns="">
          <p:sp>
            <p:nvSpPr>
              <p:cNvPr id="18" name="テキスト ボックス 17">
                <a:extLst>
                  <a:ext uri="{FF2B5EF4-FFF2-40B4-BE49-F238E27FC236}">
                    <a16:creationId xmlns:a16="http://schemas.microsoft.com/office/drawing/2014/main" id="{D029B497-4C0F-E7B5-864A-534A5E1B9F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3178765" y="1416531"/>
                <a:ext cx="490519" cy="369332"/>
              </a:xfrm>
              <a:prstGeom prst="rect">
                <a:avLst/>
              </a:prstGeom>
              <a:blipFill>
                <a:blip r:embed="rId12"/>
                <a:stretch>
                  <a:fillRect t="-10000" r="-3226" b="-125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905918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516DA2CD-6DD7-F1D4-08A8-CB54CD4DE0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733725" y="32657"/>
            <a:ext cx="4989333" cy="6456783"/>
          </a:xfrm>
          <a:prstGeom prst="rect">
            <a:avLst/>
          </a:prstGeom>
        </p:spPr>
      </p:pic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C5D51715-6858-1F82-288B-FCE59F120C19}"/>
              </a:ext>
            </a:extLst>
          </p:cNvPr>
          <p:cNvSpPr/>
          <p:nvPr/>
        </p:nvSpPr>
        <p:spPr>
          <a:xfrm>
            <a:off x="698706" y="1198266"/>
            <a:ext cx="1666568" cy="1741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7243FC98-64C3-EEB4-7040-CAA4B650968D}"/>
              </a:ext>
            </a:extLst>
          </p:cNvPr>
          <p:cNvSpPr/>
          <p:nvPr/>
        </p:nvSpPr>
        <p:spPr>
          <a:xfrm rot="5400000">
            <a:off x="-623733" y="3341906"/>
            <a:ext cx="1666568" cy="1741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8" name="図 17">
            <a:extLst>
              <a:ext uri="{FF2B5EF4-FFF2-40B4-BE49-F238E27FC236}">
                <a16:creationId xmlns:a16="http://schemas.microsoft.com/office/drawing/2014/main" id="{DB9A3C9F-EADE-C768-2D86-11BC572C4C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82" y="2551516"/>
            <a:ext cx="364468" cy="1375038"/>
          </a:xfrm>
          <a:prstGeom prst="rect">
            <a:avLst/>
          </a:prstGeom>
        </p:spPr>
      </p:pic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FEF2D9EA-379C-A2E7-23E8-762379F396FA}"/>
              </a:ext>
            </a:extLst>
          </p:cNvPr>
          <p:cNvSpPr/>
          <p:nvPr/>
        </p:nvSpPr>
        <p:spPr>
          <a:xfrm>
            <a:off x="8609647" y="5368204"/>
            <a:ext cx="707922" cy="2212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62B2CBDA-0187-F30F-4D26-9BE5B30D3249}"/>
              </a:ext>
            </a:extLst>
          </p:cNvPr>
          <p:cNvSpPr txBox="1"/>
          <p:nvPr/>
        </p:nvSpPr>
        <p:spPr>
          <a:xfrm>
            <a:off x="6275374" y="868855"/>
            <a:ext cx="1135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/>
              <a:t>素子２つ</a:t>
            </a:r>
            <a:endParaRPr kumimoji="1" lang="ja-JP" altLang="en-US"/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69E7BBAF-3875-2417-35FE-58012348CF46}"/>
              </a:ext>
            </a:extLst>
          </p:cNvPr>
          <p:cNvSpPr txBox="1"/>
          <p:nvPr/>
        </p:nvSpPr>
        <p:spPr>
          <a:xfrm>
            <a:off x="2157783" y="1003122"/>
            <a:ext cx="2567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1.27*10^-1counts/s</a:t>
            </a:r>
            <a:endParaRPr kumimoji="1" lang="ja-JP" altLang="en-US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425BCF0F-AC33-8CD2-0ECF-87FCE74CD19F}"/>
              </a:ext>
            </a:extLst>
          </p:cNvPr>
          <p:cNvSpPr txBox="1"/>
          <p:nvPr/>
        </p:nvSpPr>
        <p:spPr>
          <a:xfrm>
            <a:off x="7628540" y="899239"/>
            <a:ext cx="61003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ja-JP" dirty="0">
                <a:effectLst/>
                <a:latin typeface="Helvetica Neue" panose="02000503000000020004" pitchFamily="2" charset="0"/>
              </a:rPr>
              <a:t>1.44*10^-1counts/s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B4431F8F-C9E9-9AA3-6567-AC53DB357CEE}"/>
              </a:ext>
            </a:extLst>
          </p:cNvPr>
          <p:cNvSpPr txBox="1"/>
          <p:nvPr/>
        </p:nvSpPr>
        <p:spPr>
          <a:xfrm>
            <a:off x="620889" y="432210"/>
            <a:ext cx="35150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ひとみ</a:t>
            </a:r>
            <a:r>
              <a:rPr kumimoji="1" lang="en-US" altLang="ja-JP" dirty="0"/>
              <a:t>NXB</a:t>
            </a:r>
            <a:r>
              <a:rPr kumimoji="1" lang="ja-JP" altLang="en-US"/>
              <a:t>を</a:t>
            </a:r>
            <a:r>
              <a:rPr kumimoji="1" lang="en-US" altLang="ja-JP" dirty="0" err="1"/>
              <a:t>suim</a:t>
            </a:r>
            <a:endParaRPr kumimoji="1" lang="en-US" altLang="ja-JP" dirty="0"/>
          </a:p>
          <a:p>
            <a:r>
              <a:rPr kumimoji="1" lang="ja-JP" altLang="en-US"/>
              <a:t>サイズにスケーリング</a:t>
            </a:r>
          </a:p>
        </p:txBody>
      </p:sp>
      <p:pic>
        <p:nvPicPr>
          <p:cNvPr id="33" name="図 32">
            <a:extLst>
              <a:ext uri="{FF2B5EF4-FFF2-40B4-BE49-F238E27FC236}">
                <a16:creationId xmlns:a16="http://schemas.microsoft.com/office/drawing/2014/main" id="{3818E2E2-F4C0-BE99-62BF-1E9B65179C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6629209" y="34559"/>
            <a:ext cx="4976397" cy="6440043"/>
          </a:xfrm>
          <a:prstGeom prst="rect">
            <a:avLst/>
          </a:prstGeom>
        </p:spPr>
      </p:pic>
      <p:pic>
        <p:nvPicPr>
          <p:cNvPr id="35" name="図 34" descr="ダイアグラム が含まれている画像&#10;&#10;自動的に生成された説明">
            <a:extLst>
              <a:ext uri="{FF2B5EF4-FFF2-40B4-BE49-F238E27FC236}">
                <a16:creationId xmlns:a16="http://schemas.microsoft.com/office/drawing/2014/main" id="{862C63E1-B973-1E84-8DAA-C79F8CBF06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0501" y="3907429"/>
            <a:ext cx="4566300" cy="1174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1839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コンテンツ プレースホルダー 5">
            <a:extLst>
              <a:ext uri="{FF2B5EF4-FFF2-40B4-BE49-F238E27FC236}">
                <a16:creationId xmlns:a16="http://schemas.microsoft.com/office/drawing/2014/main" id="{C112F285-9836-DDCB-7B7C-2AB893B8BB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5400000">
            <a:off x="6600644" y="629227"/>
            <a:ext cx="4989332" cy="6456784"/>
          </a:xfr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57C75521-82FE-EB6C-A4F2-4CA8CEFEC820}"/>
              </a:ext>
            </a:extLst>
          </p:cNvPr>
          <p:cNvSpPr txBox="1"/>
          <p:nvPr/>
        </p:nvSpPr>
        <p:spPr>
          <a:xfrm>
            <a:off x="6986016" y="1690688"/>
            <a:ext cx="37124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素子</a:t>
            </a:r>
            <a:r>
              <a:rPr kumimoji="1" lang="en-US" altLang="ja-JP" dirty="0"/>
              <a:t>2</a:t>
            </a:r>
            <a:r>
              <a:rPr kumimoji="1" lang="ja-JP" altLang="en-US"/>
              <a:t>枚</a:t>
            </a:r>
            <a:r>
              <a:rPr kumimoji="1" lang="en-US" altLang="ja-JP" dirty="0"/>
              <a:t>300*592pix1.5-20keV</a:t>
            </a:r>
          </a:p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515602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E1193891-C1CF-A529-BAA9-98A29077CC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972434" y="629228"/>
            <a:ext cx="4989333" cy="6456783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4BA023F7-6BFC-54A7-3755-0D59E920C8B2}"/>
              </a:ext>
            </a:extLst>
          </p:cNvPr>
          <p:cNvSpPr txBox="1"/>
          <p:nvPr/>
        </p:nvSpPr>
        <p:spPr>
          <a:xfrm>
            <a:off x="1118616" y="1678807"/>
            <a:ext cx="2724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素子</a:t>
            </a:r>
            <a:r>
              <a:rPr kumimoji="1" lang="en-US" altLang="ja-JP" dirty="0"/>
              <a:t>2</a:t>
            </a:r>
            <a:r>
              <a:rPr kumimoji="1" lang="ja-JP" altLang="en-US"/>
              <a:t>枚</a:t>
            </a:r>
            <a:r>
              <a:rPr kumimoji="1" lang="en-US" altLang="ja-JP" dirty="0"/>
              <a:t>360*592pix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656498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図 36">
            <a:extLst>
              <a:ext uri="{FF2B5EF4-FFF2-40B4-BE49-F238E27FC236}">
                <a16:creationId xmlns:a16="http://schemas.microsoft.com/office/drawing/2014/main" id="{1DB7D45B-64CD-7878-207D-9570C88E774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71959" y="1315418"/>
            <a:ext cx="9395846" cy="4697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3448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グラフィカル ユーザー インターフェイス&#10;&#10;自動的に生成された説明">
            <a:extLst>
              <a:ext uri="{FF2B5EF4-FFF2-40B4-BE49-F238E27FC236}">
                <a16:creationId xmlns:a16="http://schemas.microsoft.com/office/drawing/2014/main" id="{038BA6D1-08E8-58A1-EAB3-F0D20E4B72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3061" y="640080"/>
            <a:ext cx="6369446" cy="5095557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CE7D1D5C-2D2D-0DD9-BC78-75259EFC3E97}"/>
              </a:ext>
            </a:extLst>
          </p:cNvPr>
          <p:cNvSpPr txBox="1"/>
          <p:nvPr/>
        </p:nvSpPr>
        <p:spPr>
          <a:xfrm>
            <a:off x="2645923" y="6147881"/>
            <a:ext cx="4727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AL </a:t>
            </a:r>
            <a:r>
              <a:rPr kumimoji="1" lang="ja-JP" altLang="en-US"/>
              <a:t>コンプトン散乱なし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19738C0E-7F14-9D4F-8B3F-0F80FFF07550}"/>
              </a:ext>
            </a:extLst>
          </p:cNvPr>
          <p:cNvSpPr/>
          <p:nvPr/>
        </p:nvSpPr>
        <p:spPr>
          <a:xfrm>
            <a:off x="3012141" y="2572871"/>
            <a:ext cx="322730" cy="14433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80719B69-27CA-E061-DA5A-30CBF418C82E}"/>
              </a:ext>
            </a:extLst>
          </p:cNvPr>
          <p:cNvSpPr/>
          <p:nvPr/>
        </p:nvSpPr>
        <p:spPr>
          <a:xfrm rot="5400000">
            <a:off x="5212976" y="4797473"/>
            <a:ext cx="322730" cy="14433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D8CA160B-7084-2ED3-F32A-4642E4C33690}"/>
              </a:ext>
            </a:extLst>
          </p:cNvPr>
          <p:cNvSpPr/>
          <p:nvPr/>
        </p:nvSpPr>
        <p:spPr>
          <a:xfrm rot="5400000">
            <a:off x="5365376" y="4949873"/>
            <a:ext cx="322730" cy="14433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8DAE50A0-81AF-2A99-F67A-2BF69CDCAD54}"/>
              </a:ext>
            </a:extLst>
          </p:cNvPr>
          <p:cNvSpPr/>
          <p:nvPr/>
        </p:nvSpPr>
        <p:spPr>
          <a:xfrm rot="5400000">
            <a:off x="5318312" y="-496235"/>
            <a:ext cx="322730" cy="30973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2" name="図 11" descr="パソコンの画面&#10;&#10;自動的に生成された説明">
            <a:extLst>
              <a:ext uri="{FF2B5EF4-FFF2-40B4-BE49-F238E27FC236}">
                <a16:creationId xmlns:a16="http://schemas.microsoft.com/office/drawing/2014/main" id="{8D29A848-A563-957A-CAC4-02BFFF8C12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5271" y="683746"/>
            <a:ext cx="6007100" cy="528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8828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コンテンツ プレースホルダー 4" descr="グラフィカル ユーザー インターフェイス&#10;&#10;自動的に生成された説明">
            <a:extLst>
              <a:ext uri="{FF2B5EF4-FFF2-40B4-BE49-F238E27FC236}">
                <a16:creationId xmlns:a16="http://schemas.microsoft.com/office/drawing/2014/main" id="{7831D320-4CE4-15CC-05A5-2443490513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76414" y="1812872"/>
            <a:ext cx="5439172" cy="4351338"/>
          </a:xfr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FB41AADB-8F2A-1CD4-AB0B-B15EDC7C4C66}"/>
              </a:ext>
            </a:extLst>
          </p:cNvPr>
          <p:cNvSpPr/>
          <p:nvPr/>
        </p:nvSpPr>
        <p:spPr>
          <a:xfrm>
            <a:off x="3505199" y="3693459"/>
            <a:ext cx="322730" cy="14433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770C3A73-54B3-EBE9-4E5E-65EFEF6E428A}"/>
              </a:ext>
            </a:extLst>
          </p:cNvPr>
          <p:cNvSpPr/>
          <p:nvPr/>
        </p:nvSpPr>
        <p:spPr>
          <a:xfrm rot="5400000">
            <a:off x="5513293" y="5293940"/>
            <a:ext cx="322730" cy="14433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861D120D-F683-0577-3C02-01B85F3ECCAD}"/>
              </a:ext>
            </a:extLst>
          </p:cNvPr>
          <p:cNvSpPr/>
          <p:nvPr/>
        </p:nvSpPr>
        <p:spPr>
          <a:xfrm rot="5400000">
            <a:off x="5508811" y="919165"/>
            <a:ext cx="322730" cy="24652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09DBB0DC-9C4F-E11A-9565-4691003DA43F}"/>
              </a:ext>
            </a:extLst>
          </p:cNvPr>
          <p:cNvSpPr txBox="1"/>
          <p:nvPr/>
        </p:nvSpPr>
        <p:spPr>
          <a:xfrm>
            <a:off x="2645923" y="6147881"/>
            <a:ext cx="4727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W </a:t>
            </a:r>
            <a:r>
              <a:rPr kumimoji="1" lang="ja-JP" altLang="en-US"/>
              <a:t>コンプトン散乱なし</a:t>
            </a:r>
          </a:p>
        </p:txBody>
      </p:sp>
      <p:pic>
        <p:nvPicPr>
          <p:cNvPr id="11" name="図 10" descr="グラフィカル ユーザー インターフェイス が含まれている画像&#10;&#10;自動的に生成された説明">
            <a:extLst>
              <a:ext uri="{FF2B5EF4-FFF2-40B4-BE49-F238E27FC236}">
                <a16:creationId xmlns:a16="http://schemas.microsoft.com/office/drawing/2014/main" id="{812043B0-EE45-C9A8-8D4C-18063B07C2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3308" y="740670"/>
            <a:ext cx="5951301" cy="5077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746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 descr="座る, コンピュータ が含まれている画像&#10;&#10;自動的に生成された説明">
            <a:extLst>
              <a:ext uri="{FF2B5EF4-FFF2-40B4-BE49-F238E27FC236}">
                <a16:creationId xmlns:a16="http://schemas.microsoft.com/office/drawing/2014/main" id="{A10C97E8-A6D1-DD94-0A07-30788098B1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6550" y="1028700"/>
            <a:ext cx="6438900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1395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グラフ, 折れ線グラフ&#10;&#10;自動的に生成された説明">
            <a:extLst>
              <a:ext uri="{FF2B5EF4-FFF2-40B4-BE49-F238E27FC236}">
                <a16:creationId xmlns:a16="http://schemas.microsoft.com/office/drawing/2014/main" id="{8E8135F4-224D-2864-FD8A-9F5141C5B0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755" y="594745"/>
            <a:ext cx="7772400" cy="5668510"/>
          </a:xfrm>
          <a:prstGeom prst="rect">
            <a:avLst/>
          </a:prstGeom>
        </p:spPr>
      </p:pic>
      <p:pic>
        <p:nvPicPr>
          <p:cNvPr id="8" name="図 7" descr="挿絵 が含まれている画像&#10;&#10;自動的に生成された説明">
            <a:extLst>
              <a:ext uri="{FF2B5EF4-FFF2-40B4-BE49-F238E27FC236}">
                <a16:creationId xmlns:a16="http://schemas.microsoft.com/office/drawing/2014/main" id="{721D10BD-D19B-24CD-9166-27BF6C6DBB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8219" y="1340128"/>
            <a:ext cx="723071" cy="4177744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A19551A2-F01E-5D3B-8DA1-C3C983A208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8944" y="6083798"/>
            <a:ext cx="1974022" cy="358913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55E4978B-F78A-111A-0DB1-554BBE6FFE51}"/>
              </a:ext>
            </a:extLst>
          </p:cNvPr>
          <p:cNvSpPr txBox="1"/>
          <p:nvPr/>
        </p:nvSpPr>
        <p:spPr>
          <a:xfrm>
            <a:off x="5785955" y="1340128"/>
            <a:ext cx="18818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200" b="1" dirty="0">
                <a:solidFill>
                  <a:srgbClr val="02FF00"/>
                </a:solidFill>
              </a:rPr>
              <a:t>Pb</a:t>
            </a:r>
            <a:endParaRPr kumimoji="1" lang="ja-JP" altLang="en-US" sz="3200" b="1">
              <a:solidFill>
                <a:srgbClr val="02FF00"/>
              </a:solidFill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E4B01B16-5017-26A1-E156-763E197FF992}"/>
              </a:ext>
            </a:extLst>
          </p:cNvPr>
          <p:cNvSpPr txBox="1"/>
          <p:nvPr/>
        </p:nvSpPr>
        <p:spPr>
          <a:xfrm>
            <a:off x="5025818" y="2844225"/>
            <a:ext cx="18818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3200" b="1" dirty="0">
                <a:solidFill>
                  <a:srgbClr val="02FFFF"/>
                </a:solidFill>
              </a:rPr>
              <a:t>Al</a:t>
            </a:r>
            <a:endParaRPr kumimoji="1" lang="ja-JP" altLang="en-US" sz="3200" b="1">
              <a:solidFill>
                <a:srgbClr val="02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96399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グラフ, 折れ線グラフ&#10;&#10;自動的に生成された説明">
            <a:extLst>
              <a:ext uri="{FF2B5EF4-FFF2-40B4-BE49-F238E27FC236}">
                <a16:creationId xmlns:a16="http://schemas.microsoft.com/office/drawing/2014/main" id="{E460A43D-28B4-36EC-D374-8ABE72FE3E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7759" y="480218"/>
            <a:ext cx="4963899" cy="5735637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713927BC-A505-407F-7C6E-133B7C3ECA3C}"/>
              </a:ext>
            </a:extLst>
          </p:cNvPr>
          <p:cNvSpPr txBox="1"/>
          <p:nvPr/>
        </p:nvSpPr>
        <p:spPr>
          <a:xfrm>
            <a:off x="4275908" y="1210492"/>
            <a:ext cx="14891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>
                <a:solidFill>
                  <a:srgbClr val="FF38FF"/>
                </a:solidFill>
              </a:rPr>
              <a:t>光電効果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29F0864E-D347-0E41-FFB6-27FD048FAC00}"/>
              </a:ext>
            </a:extLst>
          </p:cNvPr>
          <p:cNvSpPr txBox="1"/>
          <p:nvPr/>
        </p:nvSpPr>
        <p:spPr>
          <a:xfrm>
            <a:off x="4765765" y="2129246"/>
            <a:ext cx="23817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>
                <a:solidFill>
                  <a:srgbClr val="5C5CFF"/>
                </a:solidFill>
              </a:rPr>
              <a:t>コンプトン散乱</a:t>
            </a:r>
            <a:endParaRPr kumimoji="1" lang="ja-JP" altLang="en-US" sz="2000" b="1">
              <a:solidFill>
                <a:srgbClr val="5C5CFF"/>
              </a:solidFill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C7A81988-27CF-8BD8-355F-99AF3C221E01}"/>
              </a:ext>
            </a:extLst>
          </p:cNvPr>
          <p:cNvSpPr txBox="1"/>
          <p:nvPr/>
        </p:nvSpPr>
        <p:spPr>
          <a:xfrm>
            <a:off x="6877594" y="2755612"/>
            <a:ext cx="23817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>
                <a:solidFill>
                  <a:srgbClr val="63E5D8"/>
                </a:solidFill>
              </a:rPr>
              <a:t>対生成</a:t>
            </a:r>
          </a:p>
        </p:txBody>
      </p:sp>
      <p:pic>
        <p:nvPicPr>
          <p:cNvPr id="11" name="図 10" descr="テキスト&#10;&#10;低い精度で自動的に生成された説明">
            <a:extLst>
              <a:ext uri="{FF2B5EF4-FFF2-40B4-BE49-F238E27FC236}">
                <a16:creationId xmlns:a16="http://schemas.microsoft.com/office/drawing/2014/main" id="{906FF4F4-F2DF-E490-9481-243A84C319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8919" y="1441324"/>
            <a:ext cx="723900" cy="3136900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7DBDE9D8-DEFE-10F8-F2C5-9299022E97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8806" y="6215855"/>
            <a:ext cx="3670300" cy="406400"/>
          </a:xfrm>
          <a:prstGeom prst="rect">
            <a:avLst/>
          </a:prstGeom>
        </p:spPr>
      </p:pic>
      <p:pic>
        <p:nvPicPr>
          <p:cNvPr id="15" name="図 14" descr="文字が書かれている&#10;&#10;低い精度で自動的に生成された説明">
            <a:extLst>
              <a:ext uri="{FF2B5EF4-FFF2-40B4-BE49-F238E27FC236}">
                <a16:creationId xmlns:a16="http://schemas.microsoft.com/office/drawing/2014/main" id="{F12F278F-B62A-BEE9-D9AE-27011E598A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2658" y="6199110"/>
            <a:ext cx="886975" cy="388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7254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線コネクタ 3">
            <a:extLst>
              <a:ext uri="{FF2B5EF4-FFF2-40B4-BE49-F238E27FC236}">
                <a16:creationId xmlns:a16="http://schemas.microsoft.com/office/drawing/2014/main" id="{4A0EFEA0-2A9A-3406-2804-FFD04E33ED96}"/>
              </a:ext>
            </a:extLst>
          </p:cNvPr>
          <p:cNvCxnSpPr>
            <a:cxnSpLocks/>
          </p:cNvCxnSpPr>
          <p:nvPr/>
        </p:nvCxnSpPr>
        <p:spPr>
          <a:xfrm>
            <a:off x="2941983" y="5542329"/>
            <a:ext cx="282391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フローチャート: 手操作入力 4">
            <a:extLst>
              <a:ext uri="{FF2B5EF4-FFF2-40B4-BE49-F238E27FC236}">
                <a16:creationId xmlns:a16="http://schemas.microsoft.com/office/drawing/2014/main" id="{AF5EB315-60C4-F94B-CCD4-CF269347D0CC}"/>
              </a:ext>
            </a:extLst>
          </p:cNvPr>
          <p:cNvSpPr/>
          <p:nvPr/>
        </p:nvSpPr>
        <p:spPr>
          <a:xfrm rot="5400000">
            <a:off x="364643" y="2464779"/>
            <a:ext cx="3179487" cy="2635145"/>
          </a:xfrm>
          <a:prstGeom prst="flowChartManualInpu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フローチャート: 手操作入力 5">
            <a:extLst>
              <a:ext uri="{FF2B5EF4-FFF2-40B4-BE49-F238E27FC236}">
                <a16:creationId xmlns:a16="http://schemas.microsoft.com/office/drawing/2014/main" id="{37C45C4F-7649-D7F7-647D-019A500F6651}"/>
              </a:ext>
            </a:extLst>
          </p:cNvPr>
          <p:cNvSpPr/>
          <p:nvPr/>
        </p:nvSpPr>
        <p:spPr>
          <a:xfrm rot="16200000">
            <a:off x="6339412" y="-649230"/>
            <a:ext cx="3192557" cy="8850085"/>
          </a:xfrm>
          <a:prstGeom prst="flowChartManualInpu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BE997203-C01E-C5FF-C059-5CF79BED4C9B}"/>
              </a:ext>
            </a:extLst>
          </p:cNvPr>
          <p:cNvSpPr/>
          <p:nvPr/>
        </p:nvSpPr>
        <p:spPr>
          <a:xfrm>
            <a:off x="2941983" y="2179536"/>
            <a:ext cx="2740595" cy="4571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8E8DCA6C-3CA7-45F4-BF46-1F4F7F6FA708}"/>
              </a:ext>
            </a:extLst>
          </p:cNvPr>
          <p:cNvSpPr/>
          <p:nvPr/>
        </p:nvSpPr>
        <p:spPr>
          <a:xfrm>
            <a:off x="3271959" y="5372091"/>
            <a:ext cx="238688" cy="17023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FF00A3C5-9E84-DC08-476B-14BE1D9E4F7D}"/>
              </a:ext>
            </a:extLst>
          </p:cNvPr>
          <p:cNvSpPr/>
          <p:nvPr/>
        </p:nvSpPr>
        <p:spPr>
          <a:xfrm>
            <a:off x="3510647" y="5372091"/>
            <a:ext cx="238688" cy="17023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F06C6F83-123F-3734-B00A-F1182202CB6F}"/>
              </a:ext>
            </a:extLst>
          </p:cNvPr>
          <p:cNvSpPr/>
          <p:nvPr/>
        </p:nvSpPr>
        <p:spPr>
          <a:xfrm>
            <a:off x="3742577" y="5372091"/>
            <a:ext cx="238688" cy="17023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975A8C5D-D0C3-137A-827D-A31B5F0E1952}"/>
              </a:ext>
            </a:extLst>
          </p:cNvPr>
          <p:cNvSpPr txBox="1"/>
          <p:nvPr/>
        </p:nvSpPr>
        <p:spPr>
          <a:xfrm>
            <a:off x="4063995" y="5272544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・・・</a:t>
            </a: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CD7DF6CE-6A68-7A5D-1C4F-359018945FF6}"/>
              </a:ext>
            </a:extLst>
          </p:cNvPr>
          <p:cNvSpPr/>
          <p:nvPr/>
        </p:nvSpPr>
        <p:spPr>
          <a:xfrm>
            <a:off x="5023889" y="5357664"/>
            <a:ext cx="238688" cy="17023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282471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矢印 が含まれている画像&#10;&#10;自動的に生成された説明">
            <a:extLst>
              <a:ext uri="{FF2B5EF4-FFF2-40B4-BE49-F238E27FC236}">
                <a16:creationId xmlns:a16="http://schemas.microsoft.com/office/drawing/2014/main" id="{2287010F-D0CE-719F-5A14-BA21A08859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0066" y="3854824"/>
            <a:ext cx="3126381" cy="3003176"/>
          </a:xfrm>
          <a:prstGeom prst="rect">
            <a:avLst/>
          </a:prstGeom>
        </p:spPr>
      </p:pic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9611A219-7422-2F3D-9040-FB0C1BC7BDA2}"/>
              </a:ext>
            </a:extLst>
          </p:cNvPr>
          <p:cNvCxnSpPr>
            <a:cxnSpLocks/>
          </p:cNvCxnSpPr>
          <p:nvPr/>
        </p:nvCxnSpPr>
        <p:spPr>
          <a:xfrm flipH="1" flipV="1">
            <a:off x="1747777" y="2280213"/>
            <a:ext cx="1620456" cy="4085863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59600767-039F-4E0B-B8DD-14249D4D9EE6}"/>
              </a:ext>
            </a:extLst>
          </p:cNvPr>
          <p:cNvCxnSpPr>
            <a:cxnSpLocks/>
          </p:cNvCxnSpPr>
          <p:nvPr/>
        </p:nvCxnSpPr>
        <p:spPr>
          <a:xfrm flipH="1" flipV="1">
            <a:off x="2152891" y="2280213"/>
            <a:ext cx="1032076" cy="4085862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08AC26D0-F7AA-D384-87CE-E4E02596C343}"/>
              </a:ext>
            </a:extLst>
          </p:cNvPr>
          <p:cNvCxnSpPr>
            <a:cxnSpLocks/>
          </p:cNvCxnSpPr>
          <p:nvPr/>
        </p:nvCxnSpPr>
        <p:spPr>
          <a:xfrm flipH="1" flipV="1">
            <a:off x="2407534" y="2280212"/>
            <a:ext cx="439183" cy="408586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コネクタ 16">
            <a:extLst>
              <a:ext uri="{FF2B5EF4-FFF2-40B4-BE49-F238E27FC236}">
                <a16:creationId xmlns:a16="http://schemas.microsoft.com/office/drawing/2014/main" id="{66C95B8A-DEF6-8598-2E11-3131610D9834}"/>
              </a:ext>
            </a:extLst>
          </p:cNvPr>
          <p:cNvCxnSpPr>
            <a:cxnSpLocks/>
          </p:cNvCxnSpPr>
          <p:nvPr/>
        </p:nvCxnSpPr>
        <p:spPr>
          <a:xfrm flipH="1" flipV="1">
            <a:off x="1198307" y="2432649"/>
            <a:ext cx="3103870" cy="393342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27441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図 23" descr="テーブル&#10;&#10;自動的に生成された説明">
            <a:extLst>
              <a:ext uri="{FF2B5EF4-FFF2-40B4-BE49-F238E27FC236}">
                <a16:creationId xmlns:a16="http://schemas.microsoft.com/office/drawing/2014/main" id="{68430F8D-77A1-5881-3451-ADF98A3A0D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4267706" y="4266001"/>
            <a:ext cx="996216" cy="4070496"/>
          </a:xfrm>
          <a:prstGeom prst="rect">
            <a:avLst/>
          </a:prstGeom>
        </p:spPr>
      </p:pic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79B027D8-2CA2-EFF2-00D0-F5AB858766AB}"/>
              </a:ext>
            </a:extLst>
          </p:cNvPr>
          <p:cNvCxnSpPr>
            <a:cxnSpLocks/>
          </p:cNvCxnSpPr>
          <p:nvPr/>
        </p:nvCxnSpPr>
        <p:spPr>
          <a:xfrm>
            <a:off x="320634" y="220709"/>
            <a:ext cx="213957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3A658E56-31EF-3FC3-6DC6-E339B4BB9868}"/>
              </a:ext>
            </a:extLst>
          </p:cNvPr>
          <p:cNvCxnSpPr>
            <a:cxnSpLocks/>
          </p:cNvCxnSpPr>
          <p:nvPr/>
        </p:nvCxnSpPr>
        <p:spPr>
          <a:xfrm>
            <a:off x="2799465" y="220709"/>
            <a:ext cx="411359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9C9F5D77-6D43-3003-69A4-F1C89D2C94DC}"/>
              </a:ext>
            </a:extLst>
          </p:cNvPr>
          <p:cNvCxnSpPr>
            <a:cxnSpLocks/>
          </p:cNvCxnSpPr>
          <p:nvPr/>
        </p:nvCxnSpPr>
        <p:spPr>
          <a:xfrm>
            <a:off x="5742677" y="220709"/>
            <a:ext cx="2492432" cy="598630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コネクタ 15">
            <a:extLst>
              <a:ext uri="{FF2B5EF4-FFF2-40B4-BE49-F238E27FC236}">
                <a16:creationId xmlns:a16="http://schemas.microsoft.com/office/drawing/2014/main" id="{E28FB047-EAFC-4990-A734-36A52CFF6FED}"/>
              </a:ext>
            </a:extLst>
          </p:cNvPr>
          <p:cNvCxnSpPr>
            <a:cxnSpLocks/>
          </p:cNvCxnSpPr>
          <p:nvPr/>
        </p:nvCxnSpPr>
        <p:spPr>
          <a:xfrm>
            <a:off x="1420586" y="800100"/>
            <a:ext cx="3100614" cy="5422106"/>
          </a:xfrm>
          <a:prstGeom prst="line">
            <a:avLst/>
          </a:prstGeom>
          <a:ln w="28575">
            <a:solidFill>
              <a:schemeClr val="tx1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コネクタ 19">
            <a:extLst>
              <a:ext uri="{FF2B5EF4-FFF2-40B4-BE49-F238E27FC236}">
                <a16:creationId xmlns:a16="http://schemas.microsoft.com/office/drawing/2014/main" id="{5E25D00D-58FC-6295-0B85-23F97A8A9184}"/>
              </a:ext>
            </a:extLst>
          </p:cNvPr>
          <p:cNvCxnSpPr>
            <a:cxnSpLocks/>
          </p:cNvCxnSpPr>
          <p:nvPr/>
        </p:nvCxnSpPr>
        <p:spPr>
          <a:xfrm>
            <a:off x="2318657" y="678426"/>
            <a:ext cx="2017599" cy="5543780"/>
          </a:xfrm>
          <a:prstGeom prst="line">
            <a:avLst/>
          </a:prstGeom>
          <a:ln w="28575">
            <a:solidFill>
              <a:schemeClr val="tx1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円弧 25">
            <a:extLst>
              <a:ext uri="{FF2B5EF4-FFF2-40B4-BE49-F238E27FC236}">
                <a16:creationId xmlns:a16="http://schemas.microsoft.com/office/drawing/2014/main" id="{490BF13F-0589-C343-E050-AA2C327EAA76}"/>
              </a:ext>
            </a:extLst>
          </p:cNvPr>
          <p:cNvSpPr/>
          <p:nvPr/>
        </p:nvSpPr>
        <p:spPr>
          <a:xfrm rot="17190132">
            <a:off x="2592556" y="2664919"/>
            <a:ext cx="921772" cy="964367"/>
          </a:xfrm>
          <a:prstGeom prst="arc">
            <a:avLst>
              <a:gd name="adj1" fmla="val 16736492"/>
              <a:gd name="adj2" fmla="val 2067004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8" name="直線コネクタ 27">
            <a:extLst>
              <a:ext uri="{FF2B5EF4-FFF2-40B4-BE49-F238E27FC236}">
                <a16:creationId xmlns:a16="http://schemas.microsoft.com/office/drawing/2014/main" id="{09ECC931-C89C-3623-858B-F2EC6D1A77ED}"/>
              </a:ext>
            </a:extLst>
          </p:cNvPr>
          <p:cNvCxnSpPr>
            <a:cxnSpLocks/>
          </p:cNvCxnSpPr>
          <p:nvPr/>
        </p:nvCxnSpPr>
        <p:spPr>
          <a:xfrm>
            <a:off x="3158836" y="678426"/>
            <a:ext cx="201881" cy="5501148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コネクタ 30">
            <a:extLst>
              <a:ext uri="{FF2B5EF4-FFF2-40B4-BE49-F238E27FC236}">
                <a16:creationId xmlns:a16="http://schemas.microsoft.com/office/drawing/2014/main" id="{061BB276-FB25-2F12-D40E-711D42F48FA5}"/>
              </a:ext>
            </a:extLst>
          </p:cNvPr>
          <p:cNvCxnSpPr>
            <a:cxnSpLocks/>
          </p:cNvCxnSpPr>
          <p:nvPr/>
        </p:nvCxnSpPr>
        <p:spPr>
          <a:xfrm>
            <a:off x="712519" y="1199408"/>
            <a:ext cx="5474525" cy="4980166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円弧 34">
            <a:extLst>
              <a:ext uri="{FF2B5EF4-FFF2-40B4-BE49-F238E27FC236}">
                <a16:creationId xmlns:a16="http://schemas.microsoft.com/office/drawing/2014/main" id="{4EEC6AC2-106F-5FD8-2EA5-561D25FC8D5C}"/>
              </a:ext>
            </a:extLst>
          </p:cNvPr>
          <p:cNvSpPr/>
          <p:nvPr/>
        </p:nvSpPr>
        <p:spPr>
          <a:xfrm rot="17190132">
            <a:off x="2156792" y="1956732"/>
            <a:ext cx="1630668" cy="1696022"/>
          </a:xfrm>
          <a:prstGeom prst="arc">
            <a:avLst>
              <a:gd name="adj1" fmla="val 16341305"/>
              <a:gd name="adj2" fmla="val 21589817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7E5CF748-3077-E8A6-114D-42D10240131E}"/>
              </a:ext>
            </a:extLst>
          </p:cNvPr>
          <p:cNvCxnSpPr>
            <a:cxnSpLocks/>
          </p:cNvCxnSpPr>
          <p:nvPr/>
        </p:nvCxnSpPr>
        <p:spPr>
          <a:xfrm>
            <a:off x="12327296" y="3128968"/>
            <a:ext cx="88043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868FEF85-82F9-C320-BA89-1B791C1DEDDD}"/>
              </a:ext>
            </a:extLst>
          </p:cNvPr>
          <p:cNvCxnSpPr>
            <a:cxnSpLocks/>
          </p:cNvCxnSpPr>
          <p:nvPr/>
        </p:nvCxnSpPr>
        <p:spPr>
          <a:xfrm>
            <a:off x="16274853" y="3128968"/>
            <a:ext cx="88043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9C4959B7-6E10-4D63-F6F3-DC5801118146}"/>
              </a:ext>
            </a:extLst>
          </p:cNvPr>
          <p:cNvCxnSpPr>
            <a:cxnSpLocks/>
          </p:cNvCxnSpPr>
          <p:nvPr/>
        </p:nvCxnSpPr>
        <p:spPr>
          <a:xfrm>
            <a:off x="13207734" y="3119779"/>
            <a:ext cx="0" cy="301716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3D24ED00-18E9-3B62-7E1D-A382D3BF3B8B}"/>
              </a:ext>
            </a:extLst>
          </p:cNvPr>
          <p:cNvCxnSpPr>
            <a:cxnSpLocks/>
          </p:cNvCxnSpPr>
          <p:nvPr/>
        </p:nvCxnSpPr>
        <p:spPr>
          <a:xfrm>
            <a:off x="16271329" y="3119778"/>
            <a:ext cx="0" cy="30168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コネクタ 16">
            <a:extLst>
              <a:ext uri="{FF2B5EF4-FFF2-40B4-BE49-F238E27FC236}">
                <a16:creationId xmlns:a16="http://schemas.microsoft.com/office/drawing/2014/main" id="{05DA69F1-9B07-9E74-1E7A-84B6E44B945A}"/>
              </a:ext>
            </a:extLst>
          </p:cNvPr>
          <p:cNvCxnSpPr>
            <a:cxnSpLocks/>
          </p:cNvCxnSpPr>
          <p:nvPr/>
        </p:nvCxnSpPr>
        <p:spPr>
          <a:xfrm flipH="1">
            <a:off x="13207734" y="635794"/>
            <a:ext cx="5465351" cy="5543780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コネクタ 17">
            <a:extLst>
              <a:ext uri="{FF2B5EF4-FFF2-40B4-BE49-F238E27FC236}">
                <a16:creationId xmlns:a16="http://schemas.microsoft.com/office/drawing/2014/main" id="{E3BEF253-FC5C-7FB5-50B0-22CE84E9A870}"/>
              </a:ext>
            </a:extLst>
          </p:cNvPr>
          <p:cNvCxnSpPr>
            <a:cxnSpLocks/>
          </p:cNvCxnSpPr>
          <p:nvPr/>
        </p:nvCxnSpPr>
        <p:spPr>
          <a:xfrm>
            <a:off x="10886209" y="757468"/>
            <a:ext cx="5381597" cy="5445267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コネクタ 18">
            <a:extLst>
              <a:ext uri="{FF2B5EF4-FFF2-40B4-BE49-F238E27FC236}">
                <a16:creationId xmlns:a16="http://schemas.microsoft.com/office/drawing/2014/main" id="{E3AD4D47-539B-E565-B639-014ACE835CFC}"/>
              </a:ext>
            </a:extLst>
          </p:cNvPr>
          <p:cNvCxnSpPr>
            <a:cxnSpLocks/>
          </p:cNvCxnSpPr>
          <p:nvPr/>
        </p:nvCxnSpPr>
        <p:spPr>
          <a:xfrm>
            <a:off x="12004674" y="757468"/>
            <a:ext cx="2795431" cy="5466559"/>
          </a:xfrm>
          <a:prstGeom prst="line">
            <a:avLst/>
          </a:prstGeom>
          <a:ln w="28575">
            <a:solidFill>
              <a:schemeClr val="tx1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コネクタ 20">
            <a:extLst>
              <a:ext uri="{FF2B5EF4-FFF2-40B4-BE49-F238E27FC236}">
                <a16:creationId xmlns:a16="http://schemas.microsoft.com/office/drawing/2014/main" id="{0BE8952E-92BB-0C7C-47AF-76FFC197A350}"/>
              </a:ext>
            </a:extLst>
          </p:cNvPr>
          <p:cNvCxnSpPr>
            <a:cxnSpLocks/>
          </p:cNvCxnSpPr>
          <p:nvPr/>
        </p:nvCxnSpPr>
        <p:spPr>
          <a:xfrm flipH="1">
            <a:off x="14592347" y="757468"/>
            <a:ext cx="2773655" cy="5445267"/>
          </a:xfrm>
          <a:prstGeom prst="line">
            <a:avLst/>
          </a:prstGeom>
          <a:ln w="28575">
            <a:solidFill>
              <a:schemeClr val="tx1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円弧 21">
            <a:extLst>
              <a:ext uri="{FF2B5EF4-FFF2-40B4-BE49-F238E27FC236}">
                <a16:creationId xmlns:a16="http://schemas.microsoft.com/office/drawing/2014/main" id="{C16F00A8-DEAD-E337-6B67-83869B50B0E3}"/>
              </a:ext>
            </a:extLst>
          </p:cNvPr>
          <p:cNvSpPr/>
          <p:nvPr/>
        </p:nvSpPr>
        <p:spPr>
          <a:xfrm rot="16200000">
            <a:off x="13465878" y="3230798"/>
            <a:ext cx="2620000" cy="2528691"/>
          </a:xfrm>
          <a:prstGeom prst="arc">
            <a:avLst>
              <a:gd name="adj1" fmla="val 18528551"/>
              <a:gd name="adj2" fmla="val 2848978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円弧 22">
            <a:extLst>
              <a:ext uri="{FF2B5EF4-FFF2-40B4-BE49-F238E27FC236}">
                <a16:creationId xmlns:a16="http://schemas.microsoft.com/office/drawing/2014/main" id="{44754948-8916-DB28-7307-5CF595B03A27}"/>
              </a:ext>
            </a:extLst>
          </p:cNvPr>
          <p:cNvSpPr/>
          <p:nvPr/>
        </p:nvSpPr>
        <p:spPr>
          <a:xfrm rot="16200000">
            <a:off x="12719518" y="5871856"/>
            <a:ext cx="3984172" cy="2528691"/>
          </a:xfrm>
          <a:prstGeom prst="arc">
            <a:avLst>
              <a:gd name="adj1" fmla="val 20885008"/>
              <a:gd name="adj2" fmla="val 736844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2" name="図 31">
            <a:extLst>
              <a:ext uri="{FF2B5EF4-FFF2-40B4-BE49-F238E27FC236}">
                <a16:creationId xmlns:a16="http://schemas.microsoft.com/office/drawing/2014/main" id="{9A6D930B-B11A-641E-A9C0-851ED21A3C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 flipH="1">
            <a:off x="5537959" y="3495961"/>
            <a:ext cx="66793" cy="5543781"/>
          </a:xfrm>
          <a:prstGeom prst="rect">
            <a:avLst/>
          </a:prstGeom>
        </p:spPr>
      </p:pic>
      <p:cxnSp>
        <p:nvCxnSpPr>
          <p:cNvPr id="38" name="直線コネクタ 37">
            <a:extLst>
              <a:ext uri="{FF2B5EF4-FFF2-40B4-BE49-F238E27FC236}">
                <a16:creationId xmlns:a16="http://schemas.microsoft.com/office/drawing/2014/main" id="{1C15B9B5-9F7B-A53C-8802-693F7644AD74}"/>
              </a:ext>
            </a:extLst>
          </p:cNvPr>
          <p:cNvCxnSpPr>
            <a:cxnSpLocks/>
          </p:cNvCxnSpPr>
          <p:nvPr/>
        </p:nvCxnSpPr>
        <p:spPr>
          <a:xfrm>
            <a:off x="469014" y="220709"/>
            <a:ext cx="2492432" cy="598630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74256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 descr="テーブル&#10;&#10;自動的に生成された説明">
            <a:extLst>
              <a:ext uri="{FF2B5EF4-FFF2-40B4-BE49-F238E27FC236}">
                <a16:creationId xmlns:a16="http://schemas.microsoft.com/office/drawing/2014/main" id="{599894C3-3679-5FA0-B937-CCA0965A0E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4203963" y="4308632"/>
            <a:ext cx="996216" cy="4070496"/>
          </a:xfrm>
          <a:prstGeom prst="rect">
            <a:avLst/>
          </a:prstGeom>
        </p:spPr>
      </p:pic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79B027D8-2CA2-EFF2-00D0-F5AB858766AB}"/>
              </a:ext>
            </a:extLst>
          </p:cNvPr>
          <p:cNvCxnSpPr>
            <a:cxnSpLocks/>
          </p:cNvCxnSpPr>
          <p:nvPr/>
        </p:nvCxnSpPr>
        <p:spPr>
          <a:xfrm>
            <a:off x="1272618" y="3171600"/>
            <a:ext cx="152957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5BE322CE-D14B-263C-EF90-98A329EB6DBF}"/>
              </a:ext>
            </a:extLst>
          </p:cNvPr>
          <p:cNvCxnSpPr>
            <a:cxnSpLocks/>
          </p:cNvCxnSpPr>
          <p:nvPr/>
        </p:nvCxnSpPr>
        <p:spPr>
          <a:xfrm>
            <a:off x="2015282" y="3162411"/>
            <a:ext cx="1258859" cy="301716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3A658E56-31EF-3FC3-6DC6-E339B4BB9868}"/>
              </a:ext>
            </a:extLst>
          </p:cNvPr>
          <p:cNvCxnSpPr>
            <a:cxnSpLocks/>
          </p:cNvCxnSpPr>
          <p:nvPr/>
        </p:nvCxnSpPr>
        <p:spPr>
          <a:xfrm>
            <a:off x="3274141" y="3171600"/>
            <a:ext cx="239186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9C9F5D77-6D43-3003-69A4-F1C89D2C94DC}"/>
              </a:ext>
            </a:extLst>
          </p:cNvPr>
          <p:cNvCxnSpPr>
            <a:cxnSpLocks/>
          </p:cNvCxnSpPr>
          <p:nvPr/>
        </p:nvCxnSpPr>
        <p:spPr>
          <a:xfrm>
            <a:off x="5036572" y="3162411"/>
            <a:ext cx="1258859" cy="301716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円弧 25">
            <a:extLst>
              <a:ext uri="{FF2B5EF4-FFF2-40B4-BE49-F238E27FC236}">
                <a16:creationId xmlns:a16="http://schemas.microsoft.com/office/drawing/2014/main" id="{490BF13F-0589-C343-E050-AA2C327EAA76}"/>
              </a:ext>
            </a:extLst>
          </p:cNvPr>
          <p:cNvSpPr/>
          <p:nvPr/>
        </p:nvSpPr>
        <p:spPr>
          <a:xfrm rot="17190132">
            <a:off x="2592556" y="2664919"/>
            <a:ext cx="921772" cy="964367"/>
          </a:xfrm>
          <a:prstGeom prst="arc">
            <a:avLst>
              <a:gd name="adj1" fmla="val 16931329"/>
              <a:gd name="adj2" fmla="val 2067004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8" name="直線コネクタ 27">
            <a:extLst>
              <a:ext uri="{FF2B5EF4-FFF2-40B4-BE49-F238E27FC236}">
                <a16:creationId xmlns:a16="http://schemas.microsoft.com/office/drawing/2014/main" id="{09ECC931-C89C-3623-858B-F2EC6D1A77ED}"/>
              </a:ext>
            </a:extLst>
          </p:cNvPr>
          <p:cNvCxnSpPr>
            <a:cxnSpLocks/>
          </p:cNvCxnSpPr>
          <p:nvPr/>
        </p:nvCxnSpPr>
        <p:spPr>
          <a:xfrm>
            <a:off x="3180522" y="800100"/>
            <a:ext cx="180195" cy="5379474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コネクタ 30">
            <a:extLst>
              <a:ext uri="{FF2B5EF4-FFF2-40B4-BE49-F238E27FC236}">
                <a16:creationId xmlns:a16="http://schemas.microsoft.com/office/drawing/2014/main" id="{061BB276-FB25-2F12-D40E-711D42F48FA5}"/>
              </a:ext>
            </a:extLst>
          </p:cNvPr>
          <p:cNvCxnSpPr>
            <a:cxnSpLocks/>
          </p:cNvCxnSpPr>
          <p:nvPr/>
        </p:nvCxnSpPr>
        <p:spPr>
          <a:xfrm>
            <a:off x="596348" y="1205948"/>
            <a:ext cx="5590696" cy="4973626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円弧 34">
            <a:extLst>
              <a:ext uri="{FF2B5EF4-FFF2-40B4-BE49-F238E27FC236}">
                <a16:creationId xmlns:a16="http://schemas.microsoft.com/office/drawing/2014/main" id="{4EEC6AC2-106F-5FD8-2EA5-561D25FC8D5C}"/>
              </a:ext>
            </a:extLst>
          </p:cNvPr>
          <p:cNvSpPr/>
          <p:nvPr/>
        </p:nvSpPr>
        <p:spPr>
          <a:xfrm rot="17190132">
            <a:off x="2156792" y="1956732"/>
            <a:ext cx="1630668" cy="1696022"/>
          </a:xfrm>
          <a:prstGeom prst="arc">
            <a:avLst>
              <a:gd name="adj1" fmla="val 16139354"/>
              <a:gd name="adj2" fmla="val 8614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45942ECB-24AD-7C6B-8ABC-C983E90286C3}"/>
              </a:ext>
            </a:extLst>
          </p:cNvPr>
          <p:cNvSpPr/>
          <p:nvPr/>
        </p:nvSpPr>
        <p:spPr>
          <a:xfrm>
            <a:off x="1727736" y="4465983"/>
            <a:ext cx="4519640" cy="8691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8" name="曲線コネクタ 37">
            <a:extLst>
              <a:ext uri="{FF2B5EF4-FFF2-40B4-BE49-F238E27FC236}">
                <a16:creationId xmlns:a16="http://schemas.microsoft.com/office/drawing/2014/main" id="{62F49D66-0182-9DBF-C39E-FA32B41275C9}"/>
              </a:ext>
            </a:extLst>
          </p:cNvPr>
          <p:cNvCxnSpPr>
            <a:cxnSpLocks/>
          </p:cNvCxnSpPr>
          <p:nvPr/>
        </p:nvCxnSpPr>
        <p:spPr>
          <a:xfrm rot="-2700000">
            <a:off x="2812196" y="3564766"/>
            <a:ext cx="2880000" cy="2412000"/>
          </a:xfrm>
          <a:prstGeom prst="curvedConnector3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曲線コネクタ 38">
            <a:extLst>
              <a:ext uri="{FF2B5EF4-FFF2-40B4-BE49-F238E27FC236}">
                <a16:creationId xmlns:a16="http://schemas.microsoft.com/office/drawing/2014/main" id="{8D077642-7D9E-B19C-8599-5FD5D3572D5C}"/>
              </a:ext>
            </a:extLst>
          </p:cNvPr>
          <p:cNvCxnSpPr>
            <a:cxnSpLocks/>
          </p:cNvCxnSpPr>
          <p:nvPr/>
        </p:nvCxnSpPr>
        <p:spPr>
          <a:xfrm rot="-2700000">
            <a:off x="2812197" y="3780996"/>
            <a:ext cx="2880000" cy="2412000"/>
          </a:xfrm>
          <a:prstGeom prst="curvedConnector3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正方形/長方形 39">
            <a:extLst>
              <a:ext uri="{FF2B5EF4-FFF2-40B4-BE49-F238E27FC236}">
                <a16:creationId xmlns:a16="http://schemas.microsoft.com/office/drawing/2014/main" id="{AC6D3CE0-A34D-D819-5024-0C8C0C968A5D}"/>
              </a:ext>
            </a:extLst>
          </p:cNvPr>
          <p:cNvSpPr/>
          <p:nvPr/>
        </p:nvSpPr>
        <p:spPr>
          <a:xfrm>
            <a:off x="4841174" y="6061608"/>
            <a:ext cx="549444" cy="4621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F62CD7AE-E065-8F30-B9BF-0173E82AEB0F}"/>
              </a:ext>
            </a:extLst>
          </p:cNvPr>
          <p:cNvSpPr txBox="1"/>
          <p:nvPr/>
        </p:nvSpPr>
        <p:spPr>
          <a:xfrm>
            <a:off x="4872898" y="6140122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…</a:t>
            </a:r>
            <a:endParaRPr kumimoji="1" lang="ja-JP" altLang="en-US" sz="2400"/>
          </a:p>
        </p:txBody>
      </p:sp>
      <p:cxnSp>
        <p:nvCxnSpPr>
          <p:cNvPr id="43" name="直線コネクタ 42">
            <a:extLst>
              <a:ext uri="{FF2B5EF4-FFF2-40B4-BE49-F238E27FC236}">
                <a16:creationId xmlns:a16="http://schemas.microsoft.com/office/drawing/2014/main" id="{81D7D5C5-9C1A-D421-5D9E-0A7E025F92BB}"/>
              </a:ext>
            </a:extLst>
          </p:cNvPr>
          <p:cNvCxnSpPr/>
          <p:nvPr/>
        </p:nvCxnSpPr>
        <p:spPr>
          <a:xfrm>
            <a:off x="1727736" y="971550"/>
            <a:ext cx="1663960" cy="3494433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コネクタ 43">
            <a:extLst>
              <a:ext uri="{FF2B5EF4-FFF2-40B4-BE49-F238E27FC236}">
                <a16:creationId xmlns:a16="http://schemas.microsoft.com/office/drawing/2014/main" id="{2018AED8-8B78-A740-1FC7-6EBADF91399B}"/>
              </a:ext>
            </a:extLst>
          </p:cNvPr>
          <p:cNvCxnSpPr>
            <a:cxnSpLocks/>
          </p:cNvCxnSpPr>
          <p:nvPr/>
        </p:nvCxnSpPr>
        <p:spPr>
          <a:xfrm>
            <a:off x="2381190" y="989718"/>
            <a:ext cx="1425112" cy="3522685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03526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 descr="テーブル&#10;&#10;自動的に生成された説明">
            <a:extLst>
              <a:ext uri="{FF2B5EF4-FFF2-40B4-BE49-F238E27FC236}">
                <a16:creationId xmlns:a16="http://schemas.microsoft.com/office/drawing/2014/main" id="{599894C3-3679-5FA0-B937-CCA0965A0E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4387793" y="3689114"/>
            <a:ext cx="879519" cy="3593675"/>
          </a:xfrm>
          <a:prstGeom prst="rect">
            <a:avLst/>
          </a:prstGeom>
        </p:spPr>
      </p:pic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79B027D8-2CA2-EFF2-00D0-F5AB858766AB}"/>
              </a:ext>
            </a:extLst>
          </p:cNvPr>
          <p:cNvCxnSpPr>
            <a:cxnSpLocks/>
          </p:cNvCxnSpPr>
          <p:nvPr/>
        </p:nvCxnSpPr>
        <p:spPr>
          <a:xfrm>
            <a:off x="1344056" y="2371500"/>
            <a:ext cx="152957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5BE322CE-D14B-263C-EF90-98A329EB6DBF}"/>
              </a:ext>
            </a:extLst>
          </p:cNvPr>
          <p:cNvCxnSpPr>
            <a:cxnSpLocks/>
          </p:cNvCxnSpPr>
          <p:nvPr/>
        </p:nvCxnSpPr>
        <p:spPr>
          <a:xfrm>
            <a:off x="2086720" y="2362311"/>
            <a:ext cx="1258859" cy="301716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3A658E56-31EF-3FC3-6DC6-E339B4BB9868}"/>
              </a:ext>
            </a:extLst>
          </p:cNvPr>
          <p:cNvCxnSpPr>
            <a:cxnSpLocks/>
          </p:cNvCxnSpPr>
          <p:nvPr/>
        </p:nvCxnSpPr>
        <p:spPr>
          <a:xfrm>
            <a:off x="3345579" y="2371500"/>
            <a:ext cx="239186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9C9F5D77-6D43-3003-69A4-F1C89D2C94DC}"/>
              </a:ext>
            </a:extLst>
          </p:cNvPr>
          <p:cNvCxnSpPr>
            <a:cxnSpLocks/>
          </p:cNvCxnSpPr>
          <p:nvPr/>
        </p:nvCxnSpPr>
        <p:spPr>
          <a:xfrm>
            <a:off x="5108010" y="2362311"/>
            <a:ext cx="1258859" cy="301716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円弧 25">
            <a:extLst>
              <a:ext uri="{FF2B5EF4-FFF2-40B4-BE49-F238E27FC236}">
                <a16:creationId xmlns:a16="http://schemas.microsoft.com/office/drawing/2014/main" id="{490BF13F-0589-C343-E050-AA2C327EAA76}"/>
              </a:ext>
            </a:extLst>
          </p:cNvPr>
          <p:cNvSpPr/>
          <p:nvPr/>
        </p:nvSpPr>
        <p:spPr>
          <a:xfrm rot="17190132">
            <a:off x="2663994" y="1864819"/>
            <a:ext cx="921772" cy="964367"/>
          </a:xfrm>
          <a:prstGeom prst="arc">
            <a:avLst>
              <a:gd name="adj1" fmla="val 16931329"/>
              <a:gd name="adj2" fmla="val 2067004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8" name="直線コネクタ 27">
            <a:extLst>
              <a:ext uri="{FF2B5EF4-FFF2-40B4-BE49-F238E27FC236}">
                <a16:creationId xmlns:a16="http://schemas.microsoft.com/office/drawing/2014/main" id="{09ECC931-C89C-3623-858B-F2EC6D1A77ED}"/>
              </a:ext>
            </a:extLst>
          </p:cNvPr>
          <p:cNvCxnSpPr>
            <a:cxnSpLocks/>
          </p:cNvCxnSpPr>
          <p:nvPr/>
        </p:nvCxnSpPr>
        <p:spPr>
          <a:xfrm>
            <a:off x="3251960" y="0"/>
            <a:ext cx="180195" cy="5379474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コネクタ 30">
            <a:extLst>
              <a:ext uri="{FF2B5EF4-FFF2-40B4-BE49-F238E27FC236}">
                <a16:creationId xmlns:a16="http://schemas.microsoft.com/office/drawing/2014/main" id="{061BB276-FB25-2F12-D40E-711D42F48FA5}"/>
              </a:ext>
            </a:extLst>
          </p:cNvPr>
          <p:cNvCxnSpPr>
            <a:cxnSpLocks/>
          </p:cNvCxnSpPr>
          <p:nvPr/>
        </p:nvCxnSpPr>
        <p:spPr>
          <a:xfrm>
            <a:off x="667786" y="405848"/>
            <a:ext cx="5590696" cy="4973626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円弧 34">
            <a:extLst>
              <a:ext uri="{FF2B5EF4-FFF2-40B4-BE49-F238E27FC236}">
                <a16:creationId xmlns:a16="http://schemas.microsoft.com/office/drawing/2014/main" id="{4EEC6AC2-106F-5FD8-2EA5-561D25FC8D5C}"/>
              </a:ext>
            </a:extLst>
          </p:cNvPr>
          <p:cNvSpPr/>
          <p:nvPr/>
        </p:nvSpPr>
        <p:spPr>
          <a:xfrm rot="17190132">
            <a:off x="2228230" y="1156632"/>
            <a:ext cx="1630668" cy="1696022"/>
          </a:xfrm>
          <a:prstGeom prst="arc">
            <a:avLst>
              <a:gd name="adj1" fmla="val 16139354"/>
              <a:gd name="adj2" fmla="val 8614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3" name="直線コネクタ 42">
            <a:extLst>
              <a:ext uri="{FF2B5EF4-FFF2-40B4-BE49-F238E27FC236}">
                <a16:creationId xmlns:a16="http://schemas.microsoft.com/office/drawing/2014/main" id="{81D7D5C5-9C1A-D421-5D9E-0A7E025F92BB}"/>
              </a:ext>
            </a:extLst>
          </p:cNvPr>
          <p:cNvCxnSpPr>
            <a:cxnSpLocks/>
          </p:cNvCxnSpPr>
          <p:nvPr/>
        </p:nvCxnSpPr>
        <p:spPr>
          <a:xfrm>
            <a:off x="1650856" y="405848"/>
            <a:ext cx="3117273" cy="4973626"/>
          </a:xfrm>
          <a:prstGeom prst="line">
            <a:avLst/>
          </a:prstGeom>
          <a:ln w="28575">
            <a:solidFill>
              <a:schemeClr val="tx1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コネクタ 43">
            <a:extLst>
              <a:ext uri="{FF2B5EF4-FFF2-40B4-BE49-F238E27FC236}">
                <a16:creationId xmlns:a16="http://schemas.microsoft.com/office/drawing/2014/main" id="{2018AED8-8B78-A740-1FC7-6EBADF91399B}"/>
              </a:ext>
            </a:extLst>
          </p:cNvPr>
          <p:cNvCxnSpPr>
            <a:cxnSpLocks/>
          </p:cNvCxnSpPr>
          <p:nvPr/>
        </p:nvCxnSpPr>
        <p:spPr>
          <a:xfrm>
            <a:off x="2452628" y="189618"/>
            <a:ext cx="2121537" cy="5189856"/>
          </a:xfrm>
          <a:prstGeom prst="line">
            <a:avLst/>
          </a:prstGeom>
          <a:ln w="28575">
            <a:solidFill>
              <a:schemeClr val="tx1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98228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図 36">
            <a:extLst>
              <a:ext uri="{FF2B5EF4-FFF2-40B4-BE49-F238E27FC236}">
                <a16:creationId xmlns:a16="http://schemas.microsoft.com/office/drawing/2014/main" id="{1DB7D45B-64CD-7878-207D-9570C88E774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71959" y="1315418"/>
            <a:ext cx="9395846" cy="4697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6415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 descr="テーブル&#10;&#10;自動的に生成された説明">
            <a:extLst>
              <a:ext uri="{FF2B5EF4-FFF2-40B4-BE49-F238E27FC236}">
                <a16:creationId xmlns:a16="http://schemas.microsoft.com/office/drawing/2014/main" id="{599894C3-3679-5FA0-B937-CCA0965A0E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4387793" y="3689114"/>
            <a:ext cx="879519" cy="3593675"/>
          </a:xfrm>
          <a:prstGeom prst="rect">
            <a:avLst/>
          </a:prstGeom>
        </p:spPr>
      </p:pic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79B027D8-2CA2-EFF2-00D0-F5AB858766AB}"/>
              </a:ext>
            </a:extLst>
          </p:cNvPr>
          <p:cNvCxnSpPr>
            <a:cxnSpLocks/>
          </p:cNvCxnSpPr>
          <p:nvPr/>
        </p:nvCxnSpPr>
        <p:spPr>
          <a:xfrm>
            <a:off x="1344056" y="2371500"/>
            <a:ext cx="152957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5BE322CE-D14B-263C-EF90-98A329EB6DBF}"/>
              </a:ext>
            </a:extLst>
          </p:cNvPr>
          <p:cNvCxnSpPr>
            <a:cxnSpLocks/>
          </p:cNvCxnSpPr>
          <p:nvPr/>
        </p:nvCxnSpPr>
        <p:spPr>
          <a:xfrm>
            <a:off x="2086720" y="2362311"/>
            <a:ext cx="1258859" cy="301716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3A658E56-31EF-3FC3-6DC6-E339B4BB9868}"/>
              </a:ext>
            </a:extLst>
          </p:cNvPr>
          <p:cNvCxnSpPr>
            <a:cxnSpLocks/>
          </p:cNvCxnSpPr>
          <p:nvPr/>
        </p:nvCxnSpPr>
        <p:spPr>
          <a:xfrm>
            <a:off x="3345579" y="2371500"/>
            <a:ext cx="239186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9C9F5D77-6D43-3003-69A4-F1C89D2C94DC}"/>
              </a:ext>
            </a:extLst>
          </p:cNvPr>
          <p:cNvCxnSpPr>
            <a:cxnSpLocks/>
          </p:cNvCxnSpPr>
          <p:nvPr/>
        </p:nvCxnSpPr>
        <p:spPr>
          <a:xfrm>
            <a:off x="5108010" y="2362311"/>
            <a:ext cx="1258859" cy="301716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円弧 25">
            <a:extLst>
              <a:ext uri="{FF2B5EF4-FFF2-40B4-BE49-F238E27FC236}">
                <a16:creationId xmlns:a16="http://schemas.microsoft.com/office/drawing/2014/main" id="{490BF13F-0589-C343-E050-AA2C327EAA76}"/>
              </a:ext>
            </a:extLst>
          </p:cNvPr>
          <p:cNvSpPr/>
          <p:nvPr/>
        </p:nvSpPr>
        <p:spPr>
          <a:xfrm rot="17190132">
            <a:off x="2663994" y="1864819"/>
            <a:ext cx="921772" cy="964367"/>
          </a:xfrm>
          <a:prstGeom prst="arc">
            <a:avLst>
              <a:gd name="adj1" fmla="val 16931329"/>
              <a:gd name="adj2" fmla="val 2067004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3" name="直線コネクタ 42">
            <a:extLst>
              <a:ext uri="{FF2B5EF4-FFF2-40B4-BE49-F238E27FC236}">
                <a16:creationId xmlns:a16="http://schemas.microsoft.com/office/drawing/2014/main" id="{81D7D5C5-9C1A-D421-5D9E-0A7E025F92BB}"/>
              </a:ext>
            </a:extLst>
          </p:cNvPr>
          <p:cNvCxnSpPr>
            <a:cxnSpLocks/>
          </p:cNvCxnSpPr>
          <p:nvPr/>
        </p:nvCxnSpPr>
        <p:spPr>
          <a:xfrm>
            <a:off x="1650856" y="405848"/>
            <a:ext cx="3117273" cy="4973626"/>
          </a:xfrm>
          <a:prstGeom prst="line">
            <a:avLst/>
          </a:prstGeom>
          <a:ln w="28575">
            <a:solidFill>
              <a:schemeClr val="tx1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コネクタ 43">
            <a:extLst>
              <a:ext uri="{FF2B5EF4-FFF2-40B4-BE49-F238E27FC236}">
                <a16:creationId xmlns:a16="http://schemas.microsoft.com/office/drawing/2014/main" id="{2018AED8-8B78-A740-1FC7-6EBADF91399B}"/>
              </a:ext>
            </a:extLst>
          </p:cNvPr>
          <p:cNvCxnSpPr>
            <a:cxnSpLocks/>
          </p:cNvCxnSpPr>
          <p:nvPr/>
        </p:nvCxnSpPr>
        <p:spPr>
          <a:xfrm>
            <a:off x="2452628" y="189618"/>
            <a:ext cx="2121537" cy="5189856"/>
          </a:xfrm>
          <a:prstGeom prst="line">
            <a:avLst/>
          </a:prstGeom>
          <a:ln w="28575">
            <a:solidFill>
              <a:schemeClr val="tx1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18816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図 55" descr="テーブル&#10;&#10;自動的に生成された説明">
            <a:extLst>
              <a:ext uri="{FF2B5EF4-FFF2-40B4-BE49-F238E27FC236}">
                <a16:creationId xmlns:a16="http://schemas.microsoft.com/office/drawing/2014/main" id="{A524B5EB-BCFB-B3CF-8B0C-974AAA0AEB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5433952" y="4324644"/>
            <a:ext cx="996216" cy="4070496"/>
          </a:xfrm>
          <a:prstGeom prst="rect">
            <a:avLst/>
          </a:prstGeom>
        </p:spPr>
      </p:pic>
      <p:cxnSp>
        <p:nvCxnSpPr>
          <p:cNvPr id="57" name="直線コネクタ 56">
            <a:extLst>
              <a:ext uri="{FF2B5EF4-FFF2-40B4-BE49-F238E27FC236}">
                <a16:creationId xmlns:a16="http://schemas.microsoft.com/office/drawing/2014/main" id="{C68B0293-C247-9D7C-BC39-32DE225FAACA}"/>
              </a:ext>
            </a:extLst>
          </p:cNvPr>
          <p:cNvCxnSpPr>
            <a:cxnSpLocks/>
          </p:cNvCxnSpPr>
          <p:nvPr/>
        </p:nvCxnSpPr>
        <p:spPr>
          <a:xfrm>
            <a:off x="3493542" y="3187611"/>
            <a:ext cx="88043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コネクタ 57">
            <a:extLst>
              <a:ext uri="{FF2B5EF4-FFF2-40B4-BE49-F238E27FC236}">
                <a16:creationId xmlns:a16="http://schemas.microsoft.com/office/drawing/2014/main" id="{C56FBCAC-C173-7D5F-ABFE-8FA9101933B7}"/>
              </a:ext>
            </a:extLst>
          </p:cNvPr>
          <p:cNvCxnSpPr>
            <a:cxnSpLocks/>
          </p:cNvCxnSpPr>
          <p:nvPr/>
        </p:nvCxnSpPr>
        <p:spPr>
          <a:xfrm>
            <a:off x="7441099" y="3187611"/>
            <a:ext cx="88043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コネクタ 58">
            <a:extLst>
              <a:ext uri="{FF2B5EF4-FFF2-40B4-BE49-F238E27FC236}">
                <a16:creationId xmlns:a16="http://schemas.microsoft.com/office/drawing/2014/main" id="{78C07F26-E47B-35C3-B9B5-A713DF2E5CD7}"/>
              </a:ext>
            </a:extLst>
          </p:cNvPr>
          <p:cNvCxnSpPr>
            <a:cxnSpLocks/>
          </p:cNvCxnSpPr>
          <p:nvPr/>
        </p:nvCxnSpPr>
        <p:spPr>
          <a:xfrm>
            <a:off x="4373980" y="3178422"/>
            <a:ext cx="0" cy="301716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コネクタ 59">
            <a:extLst>
              <a:ext uri="{FF2B5EF4-FFF2-40B4-BE49-F238E27FC236}">
                <a16:creationId xmlns:a16="http://schemas.microsoft.com/office/drawing/2014/main" id="{2AC2D528-1E98-46DE-99C1-C9AAA63B754F}"/>
              </a:ext>
            </a:extLst>
          </p:cNvPr>
          <p:cNvCxnSpPr/>
          <p:nvPr/>
        </p:nvCxnSpPr>
        <p:spPr>
          <a:xfrm>
            <a:off x="7437575" y="3178421"/>
            <a:ext cx="0" cy="30168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コネクタ 60">
            <a:extLst>
              <a:ext uri="{FF2B5EF4-FFF2-40B4-BE49-F238E27FC236}">
                <a16:creationId xmlns:a16="http://schemas.microsoft.com/office/drawing/2014/main" id="{2C4B4632-21A2-2B7F-0A9F-87CE45E90D11}"/>
              </a:ext>
            </a:extLst>
          </p:cNvPr>
          <p:cNvCxnSpPr>
            <a:cxnSpLocks/>
          </p:cNvCxnSpPr>
          <p:nvPr/>
        </p:nvCxnSpPr>
        <p:spPr>
          <a:xfrm flipH="1">
            <a:off x="4373980" y="694437"/>
            <a:ext cx="5465351" cy="5543780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コネクタ 61">
            <a:extLst>
              <a:ext uri="{FF2B5EF4-FFF2-40B4-BE49-F238E27FC236}">
                <a16:creationId xmlns:a16="http://schemas.microsoft.com/office/drawing/2014/main" id="{C27D5DE5-E7E0-9E8C-739F-8E62BEB42471}"/>
              </a:ext>
            </a:extLst>
          </p:cNvPr>
          <p:cNvCxnSpPr>
            <a:cxnSpLocks/>
          </p:cNvCxnSpPr>
          <p:nvPr/>
        </p:nvCxnSpPr>
        <p:spPr>
          <a:xfrm>
            <a:off x="2052455" y="816111"/>
            <a:ext cx="5381597" cy="5445267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コネクタ 62">
            <a:extLst>
              <a:ext uri="{FF2B5EF4-FFF2-40B4-BE49-F238E27FC236}">
                <a16:creationId xmlns:a16="http://schemas.microsoft.com/office/drawing/2014/main" id="{62B40C4A-8EF0-7A6A-217B-8A46EEB047B3}"/>
              </a:ext>
            </a:extLst>
          </p:cNvPr>
          <p:cNvCxnSpPr>
            <a:cxnSpLocks/>
          </p:cNvCxnSpPr>
          <p:nvPr/>
        </p:nvCxnSpPr>
        <p:spPr>
          <a:xfrm>
            <a:off x="3170920" y="816111"/>
            <a:ext cx="2795431" cy="5466559"/>
          </a:xfrm>
          <a:prstGeom prst="line">
            <a:avLst/>
          </a:prstGeom>
          <a:ln w="28575">
            <a:solidFill>
              <a:schemeClr val="tx1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コネクタ 63">
            <a:extLst>
              <a:ext uri="{FF2B5EF4-FFF2-40B4-BE49-F238E27FC236}">
                <a16:creationId xmlns:a16="http://schemas.microsoft.com/office/drawing/2014/main" id="{37504237-058D-FF77-984D-B8CE5832BED4}"/>
              </a:ext>
            </a:extLst>
          </p:cNvPr>
          <p:cNvCxnSpPr>
            <a:cxnSpLocks/>
          </p:cNvCxnSpPr>
          <p:nvPr/>
        </p:nvCxnSpPr>
        <p:spPr>
          <a:xfrm flipH="1">
            <a:off x="5758593" y="816111"/>
            <a:ext cx="2773655" cy="5445267"/>
          </a:xfrm>
          <a:prstGeom prst="line">
            <a:avLst/>
          </a:prstGeom>
          <a:ln w="28575">
            <a:solidFill>
              <a:schemeClr val="tx1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円弧 64">
            <a:extLst>
              <a:ext uri="{FF2B5EF4-FFF2-40B4-BE49-F238E27FC236}">
                <a16:creationId xmlns:a16="http://schemas.microsoft.com/office/drawing/2014/main" id="{9C1A044B-8874-C329-0A43-E6034BAEF0CE}"/>
              </a:ext>
            </a:extLst>
          </p:cNvPr>
          <p:cNvSpPr/>
          <p:nvPr/>
        </p:nvSpPr>
        <p:spPr>
          <a:xfrm rot="16200000">
            <a:off x="4632124" y="3289441"/>
            <a:ext cx="2620000" cy="2528691"/>
          </a:xfrm>
          <a:prstGeom prst="arc">
            <a:avLst>
              <a:gd name="adj1" fmla="val 18528551"/>
              <a:gd name="adj2" fmla="val 2848978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649209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図 55" descr="テーブル&#10;&#10;自動的に生成された説明">
            <a:extLst>
              <a:ext uri="{FF2B5EF4-FFF2-40B4-BE49-F238E27FC236}">
                <a16:creationId xmlns:a16="http://schemas.microsoft.com/office/drawing/2014/main" id="{A524B5EB-BCFB-B3CF-8B0C-974AAA0AEB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5433952" y="4324644"/>
            <a:ext cx="996216" cy="4070496"/>
          </a:xfrm>
          <a:prstGeom prst="rect">
            <a:avLst/>
          </a:prstGeom>
        </p:spPr>
      </p:pic>
      <p:cxnSp>
        <p:nvCxnSpPr>
          <p:cNvPr id="57" name="直線コネクタ 56">
            <a:extLst>
              <a:ext uri="{FF2B5EF4-FFF2-40B4-BE49-F238E27FC236}">
                <a16:creationId xmlns:a16="http://schemas.microsoft.com/office/drawing/2014/main" id="{C68B0293-C247-9D7C-BC39-32DE225FAACA}"/>
              </a:ext>
            </a:extLst>
          </p:cNvPr>
          <p:cNvCxnSpPr>
            <a:cxnSpLocks/>
          </p:cNvCxnSpPr>
          <p:nvPr/>
        </p:nvCxnSpPr>
        <p:spPr>
          <a:xfrm>
            <a:off x="3493542" y="3187611"/>
            <a:ext cx="88043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コネクタ 57">
            <a:extLst>
              <a:ext uri="{FF2B5EF4-FFF2-40B4-BE49-F238E27FC236}">
                <a16:creationId xmlns:a16="http://schemas.microsoft.com/office/drawing/2014/main" id="{C56FBCAC-C173-7D5F-ABFE-8FA9101933B7}"/>
              </a:ext>
            </a:extLst>
          </p:cNvPr>
          <p:cNvCxnSpPr>
            <a:cxnSpLocks/>
          </p:cNvCxnSpPr>
          <p:nvPr/>
        </p:nvCxnSpPr>
        <p:spPr>
          <a:xfrm>
            <a:off x="7441099" y="3187611"/>
            <a:ext cx="88043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コネクタ 58">
            <a:extLst>
              <a:ext uri="{FF2B5EF4-FFF2-40B4-BE49-F238E27FC236}">
                <a16:creationId xmlns:a16="http://schemas.microsoft.com/office/drawing/2014/main" id="{78C07F26-E47B-35C3-B9B5-A713DF2E5CD7}"/>
              </a:ext>
            </a:extLst>
          </p:cNvPr>
          <p:cNvCxnSpPr>
            <a:cxnSpLocks/>
          </p:cNvCxnSpPr>
          <p:nvPr/>
        </p:nvCxnSpPr>
        <p:spPr>
          <a:xfrm>
            <a:off x="4373980" y="3178422"/>
            <a:ext cx="0" cy="301716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コネクタ 59">
            <a:extLst>
              <a:ext uri="{FF2B5EF4-FFF2-40B4-BE49-F238E27FC236}">
                <a16:creationId xmlns:a16="http://schemas.microsoft.com/office/drawing/2014/main" id="{2AC2D528-1E98-46DE-99C1-C9AAA63B754F}"/>
              </a:ext>
            </a:extLst>
          </p:cNvPr>
          <p:cNvCxnSpPr/>
          <p:nvPr/>
        </p:nvCxnSpPr>
        <p:spPr>
          <a:xfrm>
            <a:off x="7437575" y="3178421"/>
            <a:ext cx="0" cy="30168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コネクタ 62">
            <a:extLst>
              <a:ext uri="{FF2B5EF4-FFF2-40B4-BE49-F238E27FC236}">
                <a16:creationId xmlns:a16="http://schemas.microsoft.com/office/drawing/2014/main" id="{62B40C4A-8EF0-7A6A-217B-8A46EEB047B3}"/>
              </a:ext>
            </a:extLst>
          </p:cNvPr>
          <p:cNvCxnSpPr>
            <a:cxnSpLocks/>
          </p:cNvCxnSpPr>
          <p:nvPr/>
        </p:nvCxnSpPr>
        <p:spPr>
          <a:xfrm>
            <a:off x="3170920" y="816111"/>
            <a:ext cx="2795431" cy="5466559"/>
          </a:xfrm>
          <a:prstGeom prst="line">
            <a:avLst/>
          </a:prstGeom>
          <a:ln w="28575">
            <a:solidFill>
              <a:schemeClr val="tx1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コネクタ 63">
            <a:extLst>
              <a:ext uri="{FF2B5EF4-FFF2-40B4-BE49-F238E27FC236}">
                <a16:creationId xmlns:a16="http://schemas.microsoft.com/office/drawing/2014/main" id="{37504237-058D-FF77-984D-B8CE5832BED4}"/>
              </a:ext>
            </a:extLst>
          </p:cNvPr>
          <p:cNvCxnSpPr>
            <a:cxnSpLocks/>
          </p:cNvCxnSpPr>
          <p:nvPr/>
        </p:nvCxnSpPr>
        <p:spPr>
          <a:xfrm flipH="1">
            <a:off x="5758593" y="816111"/>
            <a:ext cx="2942495" cy="5445267"/>
          </a:xfrm>
          <a:prstGeom prst="line">
            <a:avLst/>
          </a:prstGeom>
          <a:ln w="28575">
            <a:solidFill>
              <a:schemeClr val="tx1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円弧 3">
            <a:extLst>
              <a:ext uri="{FF2B5EF4-FFF2-40B4-BE49-F238E27FC236}">
                <a16:creationId xmlns:a16="http://schemas.microsoft.com/office/drawing/2014/main" id="{D585DBDB-6C92-E059-8AC8-0BE64A09EE87}"/>
              </a:ext>
            </a:extLst>
          </p:cNvPr>
          <p:cNvSpPr/>
          <p:nvPr/>
        </p:nvSpPr>
        <p:spPr>
          <a:xfrm rot="16200000">
            <a:off x="4622060" y="3785546"/>
            <a:ext cx="2620000" cy="2528691"/>
          </a:xfrm>
          <a:prstGeom prst="arc">
            <a:avLst>
              <a:gd name="adj1" fmla="val 18528551"/>
              <a:gd name="adj2" fmla="val 2848978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622789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図 16" descr="テーブル&#10;&#10;中程度の精度で自動的に生成された説明">
            <a:extLst>
              <a:ext uri="{FF2B5EF4-FFF2-40B4-BE49-F238E27FC236}">
                <a16:creationId xmlns:a16="http://schemas.microsoft.com/office/drawing/2014/main" id="{E52AB080-CD32-9474-5880-0ED8AE4AFD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9257" y="79170"/>
            <a:ext cx="6391556" cy="5974448"/>
          </a:xfrm>
          <a:prstGeom prst="rect">
            <a:avLst/>
          </a:prstGeom>
        </p:spPr>
      </p:pic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C1C71D54-F961-B437-C691-9CB759ED4992}"/>
              </a:ext>
            </a:extLst>
          </p:cNvPr>
          <p:cNvSpPr txBox="1"/>
          <p:nvPr/>
        </p:nvSpPr>
        <p:spPr>
          <a:xfrm>
            <a:off x="5606078" y="6273225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/>
              <a:t>ピクセル</a:t>
            </a:r>
          </a:p>
        </p:txBody>
      </p:sp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A6E3F4EC-9A85-2A36-8637-79CFC85F865D}"/>
              </a:ext>
            </a:extLst>
          </p:cNvPr>
          <p:cNvCxnSpPr>
            <a:endCxn id="14" idx="0"/>
          </p:cNvCxnSpPr>
          <p:nvPr/>
        </p:nvCxnSpPr>
        <p:spPr>
          <a:xfrm>
            <a:off x="6179127" y="5687140"/>
            <a:ext cx="340022" cy="58608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86682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 descr="アプリケーション が含まれている画像&#10;&#10;自動的に生成された説明">
            <a:extLst>
              <a:ext uri="{FF2B5EF4-FFF2-40B4-BE49-F238E27FC236}">
                <a16:creationId xmlns:a16="http://schemas.microsoft.com/office/drawing/2014/main" id="{16150F80-F519-9819-581C-1F0093C93F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1100" y="361950"/>
            <a:ext cx="5343603" cy="5467350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75F4A02F-18B9-D90D-8190-C8CB6EEEFE33}"/>
              </a:ext>
            </a:extLst>
          </p:cNvPr>
          <p:cNvSpPr txBox="1"/>
          <p:nvPr/>
        </p:nvSpPr>
        <p:spPr>
          <a:xfrm>
            <a:off x="5065751" y="6034385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ピクセル</a:t>
            </a:r>
          </a:p>
        </p:txBody>
      </p: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E2655D97-D656-4E66-31D6-687DA822C7F6}"/>
              </a:ext>
            </a:extLst>
          </p:cNvPr>
          <p:cNvCxnSpPr>
            <a:endCxn id="8" idx="0"/>
          </p:cNvCxnSpPr>
          <p:nvPr/>
        </p:nvCxnSpPr>
        <p:spPr>
          <a:xfrm>
            <a:off x="5638800" y="5448300"/>
            <a:ext cx="134837" cy="58608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665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正方形/長方形 49">
            <a:extLst>
              <a:ext uri="{FF2B5EF4-FFF2-40B4-BE49-F238E27FC236}">
                <a16:creationId xmlns:a16="http://schemas.microsoft.com/office/drawing/2014/main" id="{0686C94D-24C9-9CEA-998C-55C8957FFDBA}"/>
              </a:ext>
            </a:extLst>
          </p:cNvPr>
          <p:cNvSpPr/>
          <p:nvPr/>
        </p:nvSpPr>
        <p:spPr>
          <a:xfrm>
            <a:off x="6763912" y="3410458"/>
            <a:ext cx="2927713" cy="747430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CB1A690F-0B6C-1E0F-2319-34DF186FD5EF}"/>
              </a:ext>
            </a:extLst>
          </p:cNvPr>
          <p:cNvSpPr/>
          <p:nvPr/>
        </p:nvSpPr>
        <p:spPr>
          <a:xfrm>
            <a:off x="1094285" y="2403813"/>
            <a:ext cx="7298678" cy="82934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3E38DE45-C910-CA18-A807-3856D742FBCD}"/>
              </a:ext>
            </a:extLst>
          </p:cNvPr>
          <p:cNvSpPr/>
          <p:nvPr/>
        </p:nvSpPr>
        <p:spPr>
          <a:xfrm>
            <a:off x="1094284" y="2400171"/>
            <a:ext cx="198475" cy="829341"/>
          </a:xfrm>
          <a:prstGeom prst="rect">
            <a:avLst/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575C71E6-3B31-73F6-032B-9F0DD763E211}"/>
              </a:ext>
            </a:extLst>
          </p:cNvPr>
          <p:cNvSpPr/>
          <p:nvPr/>
        </p:nvSpPr>
        <p:spPr>
          <a:xfrm>
            <a:off x="3186972" y="2400171"/>
            <a:ext cx="198475" cy="829341"/>
          </a:xfrm>
          <a:prstGeom prst="rect">
            <a:avLst/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7C3F9C14-695C-2030-7040-2AC9B551CAD8}"/>
              </a:ext>
            </a:extLst>
          </p:cNvPr>
          <p:cNvSpPr/>
          <p:nvPr/>
        </p:nvSpPr>
        <p:spPr>
          <a:xfrm>
            <a:off x="3872360" y="2407455"/>
            <a:ext cx="366492" cy="82934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A056E9D0-2770-9C32-ED72-61378A0717A0}"/>
              </a:ext>
            </a:extLst>
          </p:cNvPr>
          <p:cNvCxnSpPr>
            <a:cxnSpLocks/>
          </p:cNvCxnSpPr>
          <p:nvPr/>
        </p:nvCxnSpPr>
        <p:spPr>
          <a:xfrm>
            <a:off x="3849065" y="2407455"/>
            <a:ext cx="0" cy="829340"/>
          </a:xfrm>
          <a:prstGeom prst="line">
            <a:avLst/>
          </a:prstGeom>
          <a:ln w="1143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7786ED6E-8C7E-2447-AF7A-06E809024A85}"/>
              </a:ext>
            </a:extLst>
          </p:cNvPr>
          <p:cNvSpPr/>
          <p:nvPr/>
        </p:nvSpPr>
        <p:spPr>
          <a:xfrm>
            <a:off x="8194488" y="2401821"/>
            <a:ext cx="198475" cy="829341"/>
          </a:xfrm>
          <a:prstGeom prst="rect">
            <a:avLst/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2E08302F-2C7A-0A18-DE88-4173F7F5CA18}"/>
              </a:ext>
            </a:extLst>
          </p:cNvPr>
          <p:cNvSpPr/>
          <p:nvPr/>
        </p:nvSpPr>
        <p:spPr>
          <a:xfrm>
            <a:off x="7819606" y="2407455"/>
            <a:ext cx="366492" cy="82934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92EAF1EE-6789-C82D-04DE-864D3E54CDDA}"/>
              </a:ext>
            </a:extLst>
          </p:cNvPr>
          <p:cNvCxnSpPr>
            <a:cxnSpLocks/>
          </p:cNvCxnSpPr>
          <p:nvPr/>
        </p:nvCxnSpPr>
        <p:spPr>
          <a:xfrm>
            <a:off x="7844007" y="2400171"/>
            <a:ext cx="0" cy="829340"/>
          </a:xfrm>
          <a:prstGeom prst="line">
            <a:avLst/>
          </a:prstGeom>
          <a:ln w="1143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矢印コネクタ 17">
            <a:extLst>
              <a:ext uri="{FF2B5EF4-FFF2-40B4-BE49-F238E27FC236}">
                <a16:creationId xmlns:a16="http://schemas.microsoft.com/office/drawing/2014/main" id="{CC61BDB7-3455-4C69-DD28-18F84DDA5E5C}"/>
              </a:ext>
            </a:extLst>
          </p:cNvPr>
          <p:cNvCxnSpPr>
            <a:cxnSpLocks/>
          </p:cNvCxnSpPr>
          <p:nvPr/>
        </p:nvCxnSpPr>
        <p:spPr>
          <a:xfrm>
            <a:off x="1292759" y="2541070"/>
            <a:ext cx="1810205" cy="0"/>
          </a:xfrm>
          <a:prstGeom prst="straightConnector1">
            <a:avLst/>
          </a:prstGeom>
          <a:ln w="762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コンテンツ プレースホルダー 2">
            <a:extLst>
              <a:ext uri="{FF2B5EF4-FFF2-40B4-BE49-F238E27FC236}">
                <a16:creationId xmlns:a16="http://schemas.microsoft.com/office/drawing/2014/main" id="{02E25FAC-0125-9FFC-235D-77B8F9CBC4E3}"/>
              </a:ext>
            </a:extLst>
          </p:cNvPr>
          <p:cNvSpPr txBox="1">
            <a:spLocks/>
          </p:cNvSpPr>
          <p:nvPr/>
        </p:nvSpPr>
        <p:spPr>
          <a:xfrm>
            <a:off x="1527743" y="2656770"/>
            <a:ext cx="1362567" cy="6321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ja-JP" altLang="en-US" sz="1800">
                <a:latin typeface="HGPGothicE" panose="020B0900000000000000" pitchFamily="34" charset="-128"/>
                <a:ea typeface="HGPGothicE" panose="020B0900000000000000" pitchFamily="34" charset="-128"/>
              </a:rPr>
              <a:t>観測時間</a:t>
            </a:r>
            <a:r>
              <a:rPr lang="en-US" altLang="ja-JP" sz="1800" dirty="0">
                <a:latin typeface="HGPGothicE" panose="020B0900000000000000" pitchFamily="34" charset="-128"/>
                <a:ea typeface="HGPGothicE" panose="020B0900000000000000" pitchFamily="34" charset="-128"/>
              </a:rPr>
              <a:t>1000μs</a:t>
            </a:r>
            <a:endParaRPr lang="ja-JP" altLang="en-US" sz="1800">
              <a:latin typeface="HGPGothicE" panose="020B0900000000000000" pitchFamily="34" charset="-128"/>
              <a:ea typeface="HGPGothicE" panose="020B0900000000000000" pitchFamily="34" charset="-128"/>
            </a:endParaRPr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DD106A53-6C22-A359-E3BC-4EBB45810206}"/>
              </a:ext>
            </a:extLst>
          </p:cNvPr>
          <p:cNvSpPr txBox="1"/>
          <p:nvPr/>
        </p:nvSpPr>
        <p:spPr>
          <a:xfrm>
            <a:off x="2709971" y="1790103"/>
            <a:ext cx="2539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latin typeface="HGPGothicE" panose="020B0900000000000000" pitchFamily="34" charset="-128"/>
                <a:ea typeface="HGPGothicE" panose="020B0900000000000000" pitchFamily="34" charset="-128"/>
              </a:rPr>
              <a:t>X</a:t>
            </a:r>
            <a:r>
              <a:rPr kumimoji="1" lang="ja-JP" altLang="en-US">
                <a:latin typeface="HGPGothicE" panose="020B0900000000000000" pitchFamily="34" charset="-128"/>
                <a:ea typeface="HGPGothicE" panose="020B0900000000000000" pitchFamily="34" charset="-128"/>
              </a:rPr>
              <a:t>線</a:t>
            </a:r>
            <a:r>
              <a:rPr kumimoji="1" lang="en-US" altLang="ja-JP" dirty="0">
                <a:latin typeface="HGPGothicE" panose="020B0900000000000000" pitchFamily="34" charset="-128"/>
                <a:ea typeface="HGPGothicE" panose="020B0900000000000000" pitchFamily="34" charset="-128"/>
              </a:rPr>
              <a:t> or </a:t>
            </a:r>
            <a:r>
              <a:rPr kumimoji="1" lang="ja-JP" altLang="en-US">
                <a:latin typeface="HGPGothicE" panose="020B0900000000000000" pitchFamily="34" charset="-128"/>
                <a:ea typeface="HGPGothicE" panose="020B0900000000000000" pitchFamily="34" charset="-128"/>
              </a:rPr>
              <a:t>荷電粒子が入射</a:t>
            </a:r>
          </a:p>
        </p:txBody>
      </p:sp>
      <p:cxnSp>
        <p:nvCxnSpPr>
          <p:cNvPr id="32" name="直線コネクタ 31">
            <a:extLst>
              <a:ext uri="{FF2B5EF4-FFF2-40B4-BE49-F238E27FC236}">
                <a16:creationId xmlns:a16="http://schemas.microsoft.com/office/drawing/2014/main" id="{3C6F7DDA-56B8-E0FD-0322-FAF5F7A9A385}"/>
              </a:ext>
            </a:extLst>
          </p:cNvPr>
          <p:cNvCxnSpPr>
            <a:cxnSpLocks/>
          </p:cNvCxnSpPr>
          <p:nvPr/>
        </p:nvCxnSpPr>
        <p:spPr>
          <a:xfrm flipV="1">
            <a:off x="3849065" y="2105954"/>
            <a:ext cx="0" cy="275353"/>
          </a:xfrm>
          <a:prstGeom prst="line">
            <a:avLst/>
          </a:prstGeom>
          <a:ln w="3810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C2FE49A4-90D1-E6C6-989D-8C392B7F0AB4}"/>
              </a:ext>
            </a:extLst>
          </p:cNvPr>
          <p:cNvSpPr txBox="1"/>
          <p:nvPr/>
        </p:nvSpPr>
        <p:spPr>
          <a:xfrm>
            <a:off x="6763912" y="3463533"/>
            <a:ext cx="15151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>
                <a:latin typeface="HGPGothicE" panose="020B0900000000000000" pitchFamily="34" charset="-128"/>
                <a:ea typeface="HGPGothicE" panose="020B0900000000000000" pitchFamily="34" charset="-128"/>
              </a:rPr>
              <a:t>読み出し時間</a:t>
            </a:r>
            <a:endParaRPr kumimoji="1" lang="en-US" altLang="ja-JP" dirty="0">
              <a:latin typeface="HGPGothicE" panose="020B0900000000000000" pitchFamily="34" charset="-128"/>
              <a:ea typeface="HGPGothicE" panose="020B0900000000000000" pitchFamily="34" charset="-128"/>
            </a:endParaRPr>
          </a:p>
          <a:p>
            <a:pPr algn="ctr"/>
            <a:r>
              <a:rPr lang="en-US" altLang="ja-JP" dirty="0">
                <a:latin typeface="HGPGothicE" panose="020B0900000000000000" pitchFamily="34" charset="-128"/>
                <a:ea typeface="HGPGothicE" panose="020B0900000000000000" pitchFamily="34" charset="-128"/>
              </a:rPr>
              <a:t>300μs</a:t>
            </a:r>
            <a:endParaRPr kumimoji="1" lang="ja-JP" altLang="en-US">
              <a:latin typeface="HGPGothicE" panose="020B0900000000000000" pitchFamily="34" charset="-128"/>
              <a:ea typeface="HGPGothicE" panose="020B0900000000000000" pitchFamily="34" charset="-128"/>
            </a:endParaRPr>
          </a:p>
        </p:txBody>
      </p:sp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5FCD0E65-6DBA-887D-E818-EF80EB5244AA}"/>
              </a:ext>
            </a:extLst>
          </p:cNvPr>
          <p:cNvSpPr txBox="1"/>
          <p:nvPr/>
        </p:nvSpPr>
        <p:spPr>
          <a:xfrm>
            <a:off x="8178070" y="3456372"/>
            <a:ext cx="15584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>
                <a:latin typeface="HGPGothicE" panose="020B0900000000000000" pitchFamily="34" charset="-128"/>
                <a:ea typeface="HGPGothicE" panose="020B0900000000000000" pitchFamily="34" charset="-128"/>
              </a:rPr>
              <a:t>露光をリセット</a:t>
            </a:r>
            <a:endParaRPr kumimoji="1" lang="en-US" altLang="ja-JP" dirty="0">
              <a:latin typeface="HGPGothicE" panose="020B0900000000000000" pitchFamily="34" charset="-128"/>
              <a:ea typeface="HGPGothicE" panose="020B0900000000000000" pitchFamily="34" charset="-128"/>
            </a:endParaRPr>
          </a:p>
          <a:p>
            <a:pPr algn="ctr"/>
            <a:r>
              <a:rPr lang="en-US" altLang="ja-JP" dirty="0">
                <a:latin typeface="HGPGothicE" panose="020B0900000000000000" pitchFamily="34" charset="-128"/>
                <a:ea typeface="HGPGothicE" panose="020B0900000000000000" pitchFamily="34" charset="-128"/>
              </a:rPr>
              <a:t>100μs</a:t>
            </a:r>
            <a:endParaRPr kumimoji="1" lang="ja-JP" altLang="en-US">
              <a:latin typeface="HGPGothicE" panose="020B0900000000000000" pitchFamily="34" charset="-128"/>
              <a:ea typeface="HGPGothicE" panose="020B0900000000000000" pitchFamily="34" charset="-128"/>
            </a:endParaRPr>
          </a:p>
        </p:txBody>
      </p:sp>
      <p:cxnSp>
        <p:nvCxnSpPr>
          <p:cNvPr id="44" name="直線コネクタ 43">
            <a:extLst>
              <a:ext uri="{FF2B5EF4-FFF2-40B4-BE49-F238E27FC236}">
                <a16:creationId xmlns:a16="http://schemas.microsoft.com/office/drawing/2014/main" id="{6A788F7F-4706-3057-2761-B981FBB6F0BF}"/>
              </a:ext>
            </a:extLst>
          </p:cNvPr>
          <p:cNvCxnSpPr>
            <a:cxnSpLocks/>
          </p:cNvCxnSpPr>
          <p:nvPr/>
        </p:nvCxnSpPr>
        <p:spPr>
          <a:xfrm>
            <a:off x="8006838" y="3111022"/>
            <a:ext cx="0" cy="392460"/>
          </a:xfrm>
          <a:prstGeom prst="line">
            <a:avLst/>
          </a:prstGeom>
          <a:ln w="3810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コネクタ 44">
            <a:extLst>
              <a:ext uri="{FF2B5EF4-FFF2-40B4-BE49-F238E27FC236}">
                <a16:creationId xmlns:a16="http://schemas.microsoft.com/office/drawing/2014/main" id="{8374A3E9-6978-76DA-D720-6829421D734F}"/>
              </a:ext>
            </a:extLst>
          </p:cNvPr>
          <p:cNvCxnSpPr>
            <a:cxnSpLocks/>
          </p:cNvCxnSpPr>
          <p:nvPr/>
        </p:nvCxnSpPr>
        <p:spPr>
          <a:xfrm>
            <a:off x="8320411" y="3111022"/>
            <a:ext cx="317655" cy="392460"/>
          </a:xfrm>
          <a:prstGeom prst="line">
            <a:avLst/>
          </a:prstGeom>
          <a:ln w="3810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テキスト ボックス 45">
            <a:extLst>
              <a:ext uri="{FF2B5EF4-FFF2-40B4-BE49-F238E27FC236}">
                <a16:creationId xmlns:a16="http://schemas.microsoft.com/office/drawing/2014/main" id="{E86164FD-17CB-7AFC-AB88-B52560AB1B00}"/>
              </a:ext>
            </a:extLst>
          </p:cNvPr>
          <p:cNvSpPr txBox="1"/>
          <p:nvPr/>
        </p:nvSpPr>
        <p:spPr>
          <a:xfrm>
            <a:off x="6595861" y="1805148"/>
            <a:ext cx="2539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latin typeface="HGPGothicE" panose="020B0900000000000000" pitchFamily="34" charset="-128"/>
                <a:ea typeface="HGPGothicE" panose="020B0900000000000000" pitchFamily="34" charset="-128"/>
              </a:rPr>
              <a:t>X</a:t>
            </a:r>
            <a:r>
              <a:rPr kumimoji="1" lang="ja-JP" altLang="en-US">
                <a:latin typeface="HGPGothicE" panose="020B0900000000000000" pitchFamily="34" charset="-128"/>
                <a:ea typeface="HGPGothicE" panose="020B0900000000000000" pitchFamily="34" charset="-128"/>
              </a:rPr>
              <a:t>線</a:t>
            </a:r>
            <a:r>
              <a:rPr kumimoji="1" lang="en-US" altLang="ja-JP" dirty="0">
                <a:latin typeface="HGPGothicE" panose="020B0900000000000000" pitchFamily="34" charset="-128"/>
                <a:ea typeface="HGPGothicE" panose="020B0900000000000000" pitchFamily="34" charset="-128"/>
              </a:rPr>
              <a:t> or </a:t>
            </a:r>
            <a:r>
              <a:rPr kumimoji="1" lang="ja-JP" altLang="en-US">
                <a:latin typeface="HGPGothicE" panose="020B0900000000000000" pitchFamily="34" charset="-128"/>
                <a:ea typeface="HGPGothicE" panose="020B0900000000000000" pitchFamily="34" charset="-128"/>
              </a:rPr>
              <a:t>荷電粒子が入射</a:t>
            </a:r>
          </a:p>
        </p:txBody>
      </p:sp>
      <p:cxnSp>
        <p:nvCxnSpPr>
          <p:cNvPr id="47" name="直線コネクタ 46">
            <a:extLst>
              <a:ext uri="{FF2B5EF4-FFF2-40B4-BE49-F238E27FC236}">
                <a16:creationId xmlns:a16="http://schemas.microsoft.com/office/drawing/2014/main" id="{FF840B69-5C34-35C0-31E1-2602BC9FBA3B}"/>
              </a:ext>
            </a:extLst>
          </p:cNvPr>
          <p:cNvCxnSpPr>
            <a:cxnSpLocks/>
          </p:cNvCxnSpPr>
          <p:nvPr/>
        </p:nvCxnSpPr>
        <p:spPr>
          <a:xfrm flipV="1">
            <a:off x="7865600" y="2134108"/>
            <a:ext cx="0" cy="265075"/>
          </a:xfrm>
          <a:prstGeom prst="line">
            <a:avLst/>
          </a:prstGeom>
          <a:ln w="3810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テキスト ボックス 50">
            <a:extLst>
              <a:ext uri="{FF2B5EF4-FFF2-40B4-BE49-F238E27FC236}">
                <a16:creationId xmlns:a16="http://schemas.microsoft.com/office/drawing/2014/main" id="{28996D60-7795-71B8-B6CF-7556E429D6D7}"/>
              </a:ext>
            </a:extLst>
          </p:cNvPr>
          <p:cNvSpPr txBox="1"/>
          <p:nvPr/>
        </p:nvSpPr>
        <p:spPr>
          <a:xfrm>
            <a:off x="7416050" y="4088005"/>
            <a:ext cx="1569660" cy="369332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b="1"/>
              <a:t>デッドタイム</a:t>
            </a:r>
          </a:p>
        </p:txBody>
      </p:sp>
      <p:sp>
        <p:nvSpPr>
          <p:cNvPr id="55" name="正方形/長方形 54">
            <a:extLst>
              <a:ext uri="{FF2B5EF4-FFF2-40B4-BE49-F238E27FC236}">
                <a16:creationId xmlns:a16="http://schemas.microsoft.com/office/drawing/2014/main" id="{A9837659-1D9E-1817-B911-8EAC66B1E016}"/>
              </a:ext>
            </a:extLst>
          </p:cNvPr>
          <p:cNvSpPr/>
          <p:nvPr/>
        </p:nvSpPr>
        <p:spPr>
          <a:xfrm>
            <a:off x="4237142" y="2407455"/>
            <a:ext cx="198475" cy="829341"/>
          </a:xfrm>
          <a:prstGeom prst="rect">
            <a:avLst/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正方形/長方形 55">
            <a:extLst>
              <a:ext uri="{FF2B5EF4-FFF2-40B4-BE49-F238E27FC236}">
                <a16:creationId xmlns:a16="http://schemas.microsoft.com/office/drawing/2014/main" id="{0E418529-DCA9-A6A5-5094-ABB9055C30F3}"/>
              </a:ext>
            </a:extLst>
          </p:cNvPr>
          <p:cNvSpPr/>
          <p:nvPr/>
        </p:nvSpPr>
        <p:spPr>
          <a:xfrm>
            <a:off x="6329830" y="2407455"/>
            <a:ext cx="198475" cy="829341"/>
          </a:xfrm>
          <a:prstGeom prst="rect">
            <a:avLst/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正方形/長方形 47">
            <a:extLst>
              <a:ext uri="{FF2B5EF4-FFF2-40B4-BE49-F238E27FC236}">
                <a16:creationId xmlns:a16="http://schemas.microsoft.com/office/drawing/2014/main" id="{21F6E8A0-72BC-DF4A-C501-EDEBA57E1583}"/>
              </a:ext>
            </a:extLst>
          </p:cNvPr>
          <p:cNvSpPr/>
          <p:nvPr/>
        </p:nvSpPr>
        <p:spPr>
          <a:xfrm>
            <a:off x="2872491" y="3410458"/>
            <a:ext cx="2993689" cy="747430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FCE8BCEB-6459-1DA2-138F-6B59F577DDEB}"/>
              </a:ext>
            </a:extLst>
          </p:cNvPr>
          <p:cNvSpPr txBox="1"/>
          <p:nvPr/>
        </p:nvSpPr>
        <p:spPr>
          <a:xfrm>
            <a:off x="2872492" y="3452804"/>
            <a:ext cx="15151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>
                <a:latin typeface="HGPGothicE" panose="020B0900000000000000" pitchFamily="34" charset="-128"/>
                <a:ea typeface="HGPGothicE" panose="020B0900000000000000" pitchFamily="34" charset="-128"/>
              </a:rPr>
              <a:t>読み出し時間</a:t>
            </a:r>
            <a:endParaRPr kumimoji="1" lang="en-US" altLang="ja-JP" dirty="0">
              <a:latin typeface="HGPGothicE" panose="020B0900000000000000" pitchFamily="34" charset="-128"/>
              <a:ea typeface="HGPGothicE" panose="020B0900000000000000" pitchFamily="34" charset="-128"/>
            </a:endParaRPr>
          </a:p>
          <a:p>
            <a:pPr algn="ctr"/>
            <a:r>
              <a:rPr lang="en-US" altLang="ja-JP" dirty="0">
                <a:latin typeface="HGPGothicE" panose="020B0900000000000000" pitchFamily="34" charset="-128"/>
                <a:ea typeface="HGPGothicE" panose="020B0900000000000000" pitchFamily="34" charset="-128"/>
              </a:rPr>
              <a:t>300μs</a:t>
            </a:r>
            <a:endParaRPr kumimoji="1" lang="ja-JP" altLang="en-US">
              <a:latin typeface="HGPGothicE" panose="020B0900000000000000" pitchFamily="34" charset="-128"/>
              <a:ea typeface="HGPGothicE" panose="020B0900000000000000" pitchFamily="34" charset="-128"/>
            </a:endParaRPr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F9DD156C-1CA6-05F0-ECB7-2FFAEE043183}"/>
              </a:ext>
            </a:extLst>
          </p:cNvPr>
          <p:cNvSpPr txBox="1"/>
          <p:nvPr/>
        </p:nvSpPr>
        <p:spPr>
          <a:xfrm>
            <a:off x="4347695" y="3462486"/>
            <a:ext cx="15584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>
                <a:latin typeface="HGPGothicE" panose="020B0900000000000000" pitchFamily="34" charset="-128"/>
                <a:ea typeface="HGPGothicE" panose="020B0900000000000000" pitchFamily="34" charset="-128"/>
              </a:rPr>
              <a:t>露光をリセット</a:t>
            </a:r>
            <a:endParaRPr kumimoji="1" lang="en-US" altLang="ja-JP" dirty="0">
              <a:latin typeface="HGPGothicE" panose="020B0900000000000000" pitchFamily="34" charset="-128"/>
              <a:ea typeface="HGPGothicE" panose="020B0900000000000000" pitchFamily="34" charset="-128"/>
            </a:endParaRPr>
          </a:p>
          <a:p>
            <a:pPr algn="ctr"/>
            <a:r>
              <a:rPr lang="en-US" altLang="ja-JP" dirty="0">
                <a:latin typeface="HGPGothicE" panose="020B0900000000000000" pitchFamily="34" charset="-128"/>
                <a:ea typeface="HGPGothicE" panose="020B0900000000000000" pitchFamily="34" charset="-128"/>
              </a:rPr>
              <a:t>100μs</a:t>
            </a:r>
            <a:endParaRPr kumimoji="1" lang="ja-JP" altLang="en-US">
              <a:latin typeface="HGPGothicE" panose="020B0900000000000000" pitchFamily="34" charset="-128"/>
              <a:ea typeface="HGPGothicE" panose="020B0900000000000000" pitchFamily="34" charset="-128"/>
            </a:endParaRPr>
          </a:p>
        </p:txBody>
      </p:sp>
      <p:cxnSp>
        <p:nvCxnSpPr>
          <p:cNvPr id="35" name="直線コネクタ 34">
            <a:extLst>
              <a:ext uri="{FF2B5EF4-FFF2-40B4-BE49-F238E27FC236}">
                <a16:creationId xmlns:a16="http://schemas.microsoft.com/office/drawing/2014/main" id="{BC1541B4-A626-E205-F238-8DE95F72597C}"/>
              </a:ext>
            </a:extLst>
          </p:cNvPr>
          <p:cNvCxnSpPr>
            <a:cxnSpLocks/>
          </p:cNvCxnSpPr>
          <p:nvPr/>
        </p:nvCxnSpPr>
        <p:spPr>
          <a:xfrm>
            <a:off x="4022397" y="3088829"/>
            <a:ext cx="0" cy="392460"/>
          </a:xfrm>
          <a:prstGeom prst="line">
            <a:avLst/>
          </a:prstGeom>
          <a:ln w="3810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コネクタ 37">
            <a:extLst>
              <a:ext uri="{FF2B5EF4-FFF2-40B4-BE49-F238E27FC236}">
                <a16:creationId xmlns:a16="http://schemas.microsoft.com/office/drawing/2014/main" id="{5954BE36-6B56-2C61-CCAC-E02FA86DC56E}"/>
              </a:ext>
            </a:extLst>
          </p:cNvPr>
          <p:cNvCxnSpPr>
            <a:cxnSpLocks/>
          </p:cNvCxnSpPr>
          <p:nvPr/>
        </p:nvCxnSpPr>
        <p:spPr>
          <a:xfrm>
            <a:off x="4335970" y="3088829"/>
            <a:ext cx="317655" cy="392460"/>
          </a:xfrm>
          <a:prstGeom prst="line">
            <a:avLst/>
          </a:prstGeom>
          <a:ln w="3810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テキスト ボックス 48">
            <a:extLst>
              <a:ext uri="{FF2B5EF4-FFF2-40B4-BE49-F238E27FC236}">
                <a16:creationId xmlns:a16="http://schemas.microsoft.com/office/drawing/2014/main" id="{7A1B7FEA-38D9-7CCF-4184-FAB6ED416645}"/>
              </a:ext>
            </a:extLst>
          </p:cNvPr>
          <p:cNvSpPr txBox="1"/>
          <p:nvPr/>
        </p:nvSpPr>
        <p:spPr>
          <a:xfrm>
            <a:off x="3553483" y="4073708"/>
            <a:ext cx="1569660" cy="369332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b="1"/>
              <a:t>デッドタイム</a:t>
            </a:r>
          </a:p>
        </p:txBody>
      </p:sp>
    </p:spTree>
    <p:extLst>
      <p:ext uri="{BB962C8B-B14F-4D97-AF65-F5344CB8AC3E}">
        <p14:creationId xmlns:p14="http://schemas.microsoft.com/office/powerpoint/2010/main" val="31889860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CB1A690F-0B6C-1E0F-2319-34DF186FD5EF}"/>
              </a:ext>
            </a:extLst>
          </p:cNvPr>
          <p:cNvSpPr/>
          <p:nvPr/>
        </p:nvSpPr>
        <p:spPr>
          <a:xfrm>
            <a:off x="1094285" y="2403813"/>
            <a:ext cx="7298678" cy="82934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3E38DE45-C910-CA18-A807-3856D742FBCD}"/>
              </a:ext>
            </a:extLst>
          </p:cNvPr>
          <p:cNvSpPr/>
          <p:nvPr/>
        </p:nvSpPr>
        <p:spPr>
          <a:xfrm>
            <a:off x="1094284" y="2400171"/>
            <a:ext cx="198475" cy="836620"/>
          </a:xfrm>
          <a:prstGeom prst="rect">
            <a:avLst/>
          </a:prstGeom>
          <a:solidFill>
            <a:srgbClr val="FFC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575C71E6-3B31-73F6-032B-9F0DD763E211}"/>
              </a:ext>
            </a:extLst>
          </p:cNvPr>
          <p:cNvSpPr/>
          <p:nvPr/>
        </p:nvSpPr>
        <p:spPr>
          <a:xfrm>
            <a:off x="3186972" y="2400172"/>
            <a:ext cx="198475" cy="827570"/>
          </a:xfrm>
          <a:prstGeom prst="rect">
            <a:avLst/>
          </a:prstGeom>
          <a:solidFill>
            <a:srgbClr val="FFC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7C3F9C14-695C-2030-7040-2AC9B551CAD8}"/>
              </a:ext>
            </a:extLst>
          </p:cNvPr>
          <p:cNvSpPr/>
          <p:nvPr/>
        </p:nvSpPr>
        <p:spPr>
          <a:xfrm>
            <a:off x="3872360" y="2400170"/>
            <a:ext cx="366492" cy="836625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A056E9D0-2770-9C32-ED72-61378A0717A0}"/>
              </a:ext>
            </a:extLst>
          </p:cNvPr>
          <p:cNvCxnSpPr>
            <a:cxnSpLocks/>
          </p:cNvCxnSpPr>
          <p:nvPr/>
        </p:nvCxnSpPr>
        <p:spPr>
          <a:xfrm>
            <a:off x="3849065" y="2407455"/>
            <a:ext cx="0" cy="829340"/>
          </a:xfrm>
          <a:prstGeom prst="line">
            <a:avLst/>
          </a:prstGeom>
          <a:ln w="1143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7786ED6E-8C7E-2447-AF7A-06E809024A85}"/>
              </a:ext>
            </a:extLst>
          </p:cNvPr>
          <p:cNvSpPr/>
          <p:nvPr/>
        </p:nvSpPr>
        <p:spPr>
          <a:xfrm>
            <a:off x="8194488" y="2401821"/>
            <a:ext cx="198475" cy="829341"/>
          </a:xfrm>
          <a:prstGeom prst="rect">
            <a:avLst/>
          </a:prstGeom>
          <a:solidFill>
            <a:srgbClr val="FFC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2E08302F-2C7A-0A18-DE88-4173F7F5CA18}"/>
              </a:ext>
            </a:extLst>
          </p:cNvPr>
          <p:cNvSpPr/>
          <p:nvPr/>
        </p:nvSpPr>
        <p:spPr>
          <a:xfrm>
            <a:off x="7819605" y="2394760"/>
            <a:ext cx="374881" cy="832982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92EAF1EE-6789-C82D-04DE-864D3E54CDDA}"/>
              </a:ext>
            </a:extLst>
          </p:cNvPr>
          <p:cNvCxnSpPr>
            <a:cxnSpLocks/>
          </p:cNvCxnSpPr>
          <p:nvPr/>
        </p:nvCxnSpPr>
        <p:spPr>
          <a:xfrm>
            <a:off x="7844007" y="2400171"/>
            <a:ext cx="0" cy="829340"/>
          </a:xfrm>
          <a:prstGeom prst="line">
            <a:avLst/>
          </a:prstGeom>
          <a:ln w="1143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正方形/長方形 54">
            <a:extLst>
              <a:ext uri="{FF2B5EF4-FFF2-40B4-BE49-F238E27FC236}">
                <a16:creationId xmlns:a16="http://schemas.microsoft.com/office/drawing/2014/main" id="{A9837659-1D9E-1817-B911-8EAC66B1E016}"/>
              </a:ext>
            </a:extLst>
          </p:cNvPr>
          <p:cNvSpPr/>
          <p:nvPr/>
        </p:nvSpPr>
        <p:spPr>
          <a:xfrm>
            <a:off x="4237142" y="2400171"/>
            <a:ext cx="198475" cy="836625"/>
          </a:xfrm>
          <a:prstGeom prst="rect">
            <a:avLst/>
          </a:prstGeom>
          <a:solidFill>
            <a:srgbClr val="FFC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正方形/長方形 55">
            <a:extLst>
              <a:ext uri="{FF2B5EF4-FFF2-40B4-BE49-F238E27FC236}">
                <a16:creationId xmlns:a16="http://schemas.microsoft.com/office/drawing/2014/main" id="{0E418529-DCA9-A6A5-5094-ABB9055C30F3}"/>
              </a:ext>
            </a:extLst>
          </p:cNvPr>
          <p:cNvSpPr/>
          <p:nvPr/>
        </p:nvSpPr>
        <p:spPr>
          <a:xfrm>
            <a:off x="6329830" y="2400171"/>
            <a:ext cx="198475" cy="836625"/>
          </a:xfrm>
          <a:prstGeom prst="rect">
            <a:avLst/>
          </a:prstGeom>
          <a:solidFill>
            <a:srgbClr val="FFC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350578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9C013571-C142-F8B7-FD6A-EB873E2F40A1}"/>
              </a:ext>
            </a:extLst>
          </p:cNvPr>
          <p:cNvSpPr/>
          <p:nvPr/>
        </p:nvSpPr>
        <p:spPr>
          <a:xfrm>
            <a:off x="4848145" y="4028041"/>
            <a:ext cx="405809" cy="262732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/>
          </a:p>
        </p:txBody>
      </p:sp>
      <p:sp>
        <p:nvSpPr>
          <p:cNvPr id="116" name="フリーフォーム 115">
            <a:extLst>
              <a:ext uri="{FF2B5EF4-FFF2-40B4-BE49-F238E27FC236}">
                <a16:creationId xmlns:a16="http://schemas.microsoft.com/office/drawing/2014/main" id="{45CA72F0-4675-224E-7F9A-B489BC35F3CB}"/>
              </a:ext>
            </a:extLst>
          </p:cNvPr>
          <p:cNvSpPr/>
          <p:nvPr/>
        </p:nvSpPr>
        <p:spPr>
          <a:xfrm flipV="1">
            <a:off x="537281" y="4806840"/>
            <a:ext cx="1248610" cy="221227"/>
          </a:xfrm>
          <a:custGeom>
            <a:avLst/>
            <a:gdLst>
              <a:gd name="connsiteX0" fmla="*/ 1065321 w 1065321"/>
              <a:gd name="connsiteY0" fmla="*/ 10251 h 143416"/>
              <a:gd name="connsiteX1" fmla="*/ 692459 w 1065321"/>
              <a:gd name="connsiteY1" fmla="*/ 10251 h 143416"/>
              <a:gd name="connsiteX2" fmla="*/ 479395 w 1065321"/>
              <a:gd name="connsiteY2" fmla="*/ 116783 h 143416"/>
              <a:gd name="connsiteX3" fmla="*/ 0 w 1065321"/>
              <a:gd name="connsiteY3" fmla="*/ 143416 h 143416"/>
              <a:gd name="connsiteX4" fmla="*/ 0 w 1065321"/>
              <a:gd name="connsiteY4" fmla="*/ 143416 h 143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65321" h="143416">
                <a:moveTo>
                  <a:pt x="1065321" y="10251"/>
                </a:moveTo>
                <a:cubicBezTo>
                  <a:pt x="927717" y="1373"/>
                  <a:pt x="790113" y="-7504"/>
                  <a:pt x="692459" y="10251"/>
                </a:cubicBezTo>
                <a:cubicBezTo>
                  <a:pt x="594805" y="28006"/>
                  <a:pt x="594805" y="94589"/>
                  <a:pt x="479395" y="116783"/>
                </a:cubicBezTo>
                <a:cubicBezTo>
                  <a:pt x="363985" y="138977"/>
                  <a:pt x="0" y="143416"/>
                  <a:pt x="0" y="143416"/>
                </a:cubicBezTo>
                <a:lnTo>
                  <a:pt x="0" y="143416"/>
                </a:lnTo>
              </a:path>
            </a:pathLst>
          </a:custGeom>
          <a:noFill/>
          <a:ln w="28575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/>
          </a:p>
        </p:txBody>
      </p:sp>
      <p:grpSp>
        <p:nvGrpSpPr>
          <p:cNvPr id="82" name="グループ化 81">
            <a:extLst>
              <a:ext uri="{FF2B5EF4-FFF2-40B4-BE49-F238E27FC236}">
                <a16:creationId xmlns:a16="http://schemas.microsoft.com/office/drawing/2014/main" id="{FE3DBACD-2FB1-EB93-34D0-C92902F26D92}"/>
              </a:ext>
            </a:extLst>
          </p:cNvPr>
          <p:cNvGrpSpPr/>
          <p:nvPr/>
        </p:nvGrpSpPr>
        <p:grpSpPr>
          <a:xfrm>
            <a:off x="10678056" y="3762941"/>
            <a:ext cx="126911" cy="1086149"/>
            <a:chOff x="10017926" y="1182455"/>
            <a:chExt cx="126920" cy="1299275"/>
          </a:xfrm>
        </p:grpSpPr>
        <p:sp>
          <p:nvSpPr>
            <p:cNvPr id="83" name="正方形/長方形 82">
              <a:extLst>
                <a:ext uri="{FF2B5EF4-FFF2-40B4-BE49-F238E27FC236}">
                  <a16:creationId xmlns:a16="http://schemas.microsoft.com/office/drawing/2014/main" id="{6F3A6F10-8DBB-89E3-500C-8863B6330939}"/>
                </a:ext>
              </a:extLst>
            </p:cNvPr>
            <p:cNvSpPr/>
            <p:nvPr/>
          </p:nvSpPr>
          <p:spPr>
            <a:xfrm>
              <a:off x="10017926" y="1186503"/>
              <a:ext cx="126920" cy="1279267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600"/>
            </a:p>
          </p:txBody>
        </p:sp>
        <p:cxnSp>
          <p:nvCxnSpPr>
            <p:cNvPr id="84" name="直線コネクタ 83">
              <a:extLst>
                <a:ext uri="{FF2B5EF4-FFF2-40B4-BE49-F238E27FC236}">
                  <a16:creationId xmlns:a16="http://schemas.microsoft.com/office/drawing/2014/main" id="{81B0D99A-9BC0-62D7-30AF-8E556B9E4ECB}"/>
                </a:ext>
              </a:extLst>
            </p:cNvPr>
            <p:cNvCxnSpPr>
              <a:cxnSpLocks/>
            </p:cNvCxnSpPr>
            <p:nvPr/>
          </p:nvCxnSpPr>
          <p:spPr>
            <a:xfrm>
              <a:off x="10054265" y="1182455"/>
              <a:ext cx="0" cy="12992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線コネクタ 84">
              <a:extLst>
                <a:ext uri="{FF2B5EF4-FFF2-40B4-BE49-F238E27FC236}">
                  <a16:creationId xmlns:a16="http://schemas.microsoft.com/office/drawing/2014/main" id="{E3F2B074-A973-E934-B35D-32117550D780}"/>
                </a:ext>
              </a:extLst>
            </p:cNvPr>
            <p:cNvCxnSpPr>
              <a:cxnSpLocks/>
            </p:cNvCxnSpPr>
            <p:nvPr/>
          </p:nvCxnSpPr>
          <p:spPr>
            <a:xfrm>
              <a:off x="10106766" y="1182455"/>
              <a:ext cx="0" cy="12992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グループ化 70">
            <a:extLst>
              <a:ext uri="{FF2B5EF4-FFF2-40B4-BE49-F238E27FC236}">
                <a16:creationId xmlns:a16="http://schemas.microsoft.com/office/drawing/2014/main" id="{2DF78654-8679-EA87-F05C-D465E2D1FBB8}"/>
              </a:ext>
            </a:extLst>
          </p:cNvPr>
          <p:cNvGrpSpPr/>
          <p:nvPr/>
        </p:nvGrpSpPr>
        <p:grpSpPr>
          <a:xfrm>
            <a:off x="9101892" y="3271129"/>
            <a:ext cx="124498" cy="1603802"/>
            <a:chOff x="10017926" y="1186503"/>
            <a:chExt cx="126920" cy="1313590"/>
          </a:xfrm>
        </p:grpSpPr>
        <p:sp>
          <p:nvSpPr>
            <p:cNvPr id="72" name="正方形/長方形 71">
              <a:extLst>
                <a:ext uri="{FF2B5EF4-FFF2-40B4-BE49-F238E27FC236}">
                  <a16:creationId xmlns:a16="http://schemas.microsoft.com/office/drawing/2014/main" id="{0B0059A9-C45C-6B9C-E8E0-DA44DA7AB738}"/>
                </a:ext>
              </a:extLst>
            </p:cNvPr>
            <p:cNvSpPr/>
            <p:nvPr/>
          </p:nvSpPr>
          <p:spPr>
            <a:xfrm>
              <a:off x="10017926" y="1186503"/>
              <a:ext cx="126920" cy="1279267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600"/>
            </a:p>
          </p:txBody>
        </p:sp>
        <p:cxnSp>
          <p:nvCxnSpPr>
            <p:cNvPr id="73" name="直線コネクタ 72">
              <a:extLst>
                <a:ext uri="{FF2B5EF4-FFF2-40B4-BE49-F238E27FC236}">
                  <a16:creationId xmlns:a16="http://schemas.microsoft.com/office/drawing/2014/main" id="{3066EB51-0AF7-E5A3-5B5E-A60574B0C67F}"/>
                </a:ext>
              </a:extLst>
            </p:cNvPr>
            <p:cNvCxnSpPr>
              <a:cxnSpLocks/>
            </p:cNvCxnSpPr>
            <p:nvPr/>
          </p:nvCxnSpPr>
          <p:spPr>
            <a:xfrm>
              <a:off x="10054265" y="1200818"/>
              <a:ext cx="0" cy="12992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線コネクタ 73">
              <a:extLst>
                <a:ext uri="{FF2B5EF4-FFF2-40B4-BE49-F238E27FC236}">
                  <a16:creationId xmlns:a16="http://schemas.microsoft.com/office/drawing/2014/main" id="{41A30762-9045-85DD-4A56-4BC5DDCA95E0}"/>
                </a:ext>
              </a:extLst>
            </p:cNvPr>
            <p:cNvCxnSpPr>
              <a:cxnSpLocks/>
            </p:cNvCxnSpPr>
            <p:nvPr/>
          </p:nvCxnSpPr>
          <p:spPr>
            <a:xfrm>
              <a:off x="10106766" y="1200818"/>
              <a:ext cx="0" cy="12992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グループ化 66">
            <a:extLst>
              <a:ext uri="{FF2B5EF4-FFF2-40B4-BE49-F238E27FC236}">
                <a16:creationId xmlns:a16="http://schemas.microsoft.com/office/drawing/2014/main" id="{577FB889-B96B-518A-AAD2-EA6D253DBC94}"/>
              </a:ext>
            </a:extLst>
          </p:cNvPr>
          <p:cNvGrpSpPr/>
          <p:nvPr/>
        </p:nvGrpSpPr>
        <p:grpSpPr>
          <a:xfrm>
            <a:off x="7742176" y="3237260"/>
            <a:ext cx="124498" cy="1603802"/>
            <a:chOff x="10017926" y="1186503"/>
            <a:chExt cx="126920" cy="1313590"/>
          </a:xfrm>
        </p:grpSpPr>
        <p:sp>
          <p:nvSpPr>
            <p:cNvPr id="68" name="正方形/長方形 67">
              <a:extLst>
                <a:ext uri="{FF2B5EF4-FFF2-40B4-BE49-F238E27FC236}">
                  <a16:creationId xmlns:a16="http://schemas.microsoft.com/office/drawing/2014/main" id="{FCEA500C-9472-7F97-1839-080CF0C19FBE}"/>
                </a:ext>
              </a:extLst>
            </p:cNvPr>
            <p:cNvSpPr/>
            <p:nvPr/>
          </p:nvSpPr>
          <p:spPr>
            <a:xfrm>
              <a:off x="10017926" y="1186503"/>
              <a:ext cx="126920" cy="1279267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600"/>
            </a:p>
          </p:txBody>
        </p:sp>
        <p:cxnSp>
          <p:nvCxnSpPr>
            <p:cNvPr id="69" name="直線コネクタ 68">
              <a:extLst>
                <a:ext uri="{FF2B5EF4-FFF2-40B4-BE49-F238E27FC236}">
                  <a16:creationId xmlns:a16="http://schemas.microsoft.com/office/drawing/2014/main" id="{A4F89A0E-464D-4AF5-236D-0F757D158880}"/>
                </a:ext>
              </a:extLst>
            </p:cNvPr>
            <p:cNvCxnSpPr>
              <a:cxnSpLocks/>
            </p:cNvCxnSpPr>
            <p:nvPr/>
          </p:nvCxnSpPr>
          <p:spPr>
            <a:xfrm>
              <a:off x="10054265" y="1200818"/>
              <a:ext cx="0" cy="12992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線コネクタ 69">
              <a:extLst>
                <a:ext uri="{FF2B5EF4-FFF2-40B4-BE49-F238E27FC236}">
                  <a16:creationId xmlns:a16="http://schemas.microsoft.com/office/drawing/2014/main" id="{228722B8-2EF7-4D11-51A7-21E5075DEBB5}"/>
                </a:ext>
              </a:extLst>
            </p:cNvPr>
            <p:cNvCxnSpPr>
              <a:cxnSpLocks/>
            </p:cNvCxnSpPr>
            <p:nvPr/>
          </p:nvCxnSpPr>
          <p:spPr>
            <a:xfrm>
              <a:off x="10106766" y="1200818"/>
              <a:ext cx="0" cy="12992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グループ化 62">
            <a:extLst>
              <a:ext uri="{FF2B5EF4-FFF2-40B4-BE49-F238E27FC236}">
                <a16:creationId xmlns:a16="http://schemas.microsoft.com/office/drawing/2014/main" id="{87453DCF-0797-FFA5-7F10-08C7A3605ED8}"/>
              </a:ext>
            </a:extLst>
          </p:cNvPr>
          <p:cNvGrpSpPr/>
          <p:nvPr/>
        </p:nvGrpSpPr>
        <p:grpSpPr>
          <a:xfrm>
            <a:off x="7458939" y="2985757"/>
            <a:ext cx="126911" cy="588482"/>
            <a:chOff x="10017926" y="1182455"/>
            <a:chExt cx="126920" cy="1299275"/>
          </a:xfrm>
        </p:grpSpPr>
        <p:sp>
          <p:nvSpPr>
            <p:cNvPr id="64" name="正方形/長方形 63">
              <a:extLst>
                <a:ext uri="{FF2B5EF4-FFF2-40B4-BE49-F238E27FC236}">
                  <a16:creationId xmlns:a16="http://schemas.microsoft.com/office/drawing/2014/main" id="{A2F221DE-E374-6796-229E-4B63E3B554DB}"/>
                </a:ext>
              </a:extLst>
            </p:cNvPr>
            <p:cNvSpPr/>
            <p:nvPr/>
          </p:nvSpPr>
          <p:spPr>
            <a:xfrm>
              <a:off x="10017926" y="1186503"/>
              <a:ext cx="126920" cy="1279267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600"/>
            </a:p>
          </p:txBody>
        </p:sp>
        <p:cxnSp>
          <p:nvCxnSpPr>
            <p:cNvPr id="65" name="直線コネクタ 64">
              <a:extLst>
                <a:ext uri="{FF2B5EF4-FFF2-40B4-BE49-F238E27FC236}">
                  <a16:creationId xmlns:a16="http://schemas.microsoft.com/office/drawing/2014/main" id="{5C2957EC-8C62-ED4F-226D-BD09C69A055C}"/>
                </a:ext>
              </a:extLst>
            </p:cNvPr>
            <p:cNvCxnSpPr>
              <a:cxnSpLocks/>
            </p:cNvCxnSpPr>
            <p:nvPr/>
          </p:nvCxnSpPr>
          <p:spPr>
            <a:xfrm>
              <a:off x="10054265" y="1182455"/>
              <a:ext cx="0" cy="12992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線コネクタ 65">
              <a:extLst>
                <a:ext uri="{FF2B5EF4-FFF2-40B4-BE49-F238E27FC236}">
                  <a16:creationId xmlns:a16="http://schemas.microsoft.com/office/drawing/2014/main" id="{E11F1F3F-1B87-F877-27BB-155695DA5FBB}"/>
                </a:ext>
              </a:extLst>
            </p:cNvPr>
            <p:cNvCxnSpPr>
              <a:cxnSpLocks/>
            </p:cNvCxnSpPr>
            <p:nvPr/>
          </p:nvCxnSpPr>
          <p:spPr>
            <a:xfrm>
              <a:off x="10106766" y="1182455"/>
              <a:ext cx="0" cy="12992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グループ化 58">
            <a:extLst>
              <a:ext uri="{FF2B5EF4-FFF2-40B4-BE49-F238E27FC236}">
                <a16:creationId xmlns:a16="http://schemas.microsoft.com/office/drawing/2014/main" id="{C03B32B5-4DE9-7936-2076-3D905F82D8F5}"/>
              </a:ext>
            </a:extLst>
          </p:cNvPr>
          <p:cNvGrpSpPr/>
          <p:nvPr/>
        </p:nvGrpSpPr>
        <p:grpSpPr>
          <a:xfrm>
            <a:off x="6845450" y="2979586"/>
            <a:ext cx="126911" cy="588482"/>
            <a:chOff x="10017926" y="1182455"/>
            <a:chExt cx="126920" cy="1299275"/>
          </a:xfrm>
        </p:grpSpPr>
        <p:sp>
          <p:nvSpPr>
            <p:cNvPr id="60" name="正方形/長方形 59">
              <a:extLst>
                <a:ext uri="{FF2B5EF4-FFF2-40B4-BE49-F238E27FC236}">
                  <a16:creationId xmlns:a16="http://schemas.microsoft.com/office/drawing/2014/main" id="{DB6C454A-C0E7-13CB-F2B2-437D9457CC1F}"/>
                </a:ext>
              </a:extLst>
            </p:cNvPr>
            <p:cNvSpPr/>
            <p:nvPr/>
          </p:nvSpPr>
          <p:spPr>
            <a:xfrm>
              <a:off x="10017926" y="1186503"/>
              <a:ext cx="126920" cy="1279267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600"/>
            </a:p>
          </p:txBody>
        </p:sp>
        <p:cxnSp>
          <p:nvCxnSpPr>
            <p:cNvPr id="61" name="直線コネクタ 60">
              <a:extLst>
                <a:ext uri="{FF2B5EF4-FFF2-40B4-BE49-F238E27FC236}">
                  <a16:creationId xmlns:a16="http://schemas.microsoft.com/office/drawing/2014/main" id="{7C511195-C708-698E-97FD-B5601F51F80F}"/>
                </a:ext>
              </a:extLst>
            </p:cNvPr>
            <p:cNvCxnSpPr>
              <a:cxnSpLocks/>
            </p:cNvCxnSpPr>
            <p:nvPr/>
          </p:nvCxnSpPr>
          <p:spPr>
            <a:xfrm>
              <a:off x="10054265" y="1182455"/>
              <a:ext cx="0" cy="12992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線コネクタ 61">
              <a:extLst>
                <a:ext uri="{FF2B5EF4-FFF2-40B4-BE49-F238E27FC236}">
                  <a16:creationId xmlns:a16="http://schemas.microsoft.com/office/drawing/2014/main" id="{977FCBEA-037B-A03C-5B17-7789A0CBE88F}"/>
                </a:ext>
              </a:extLst>
            </p:cNvPr>
            <p:cNvCxnSpPr>
              <a:cxnSpLocks/>
            </p:cNvCxnSpPr>
            <p:nvPr/>
          </p:nvCxnSpPr>
          <p:spPr>
            <a:xfrm>
              <a:off x="10106766" y="1182455"/>
              <a:ext cx="0" cy="12992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グループ化 54">
            <a:extLst>
              <a:ext uri="{FF2B5EF4-FFF2-40B4-BE49-F238E27FC236}">
                <a16:creationId xmlns:a16="http://schemas.microsoft.com/office/drawing/2014/main" id="{5EEE8DBA-9D86-0796-1981-D2BEAF818A06}"/>
              </a:ext>
            </a:extLst>
          </p:cNvPr>
          <p:cNvGrpSpPr/>
          <p:nvPr/>
        </p:nvGrpSpPr>
        <p:grpSpPr>
          <a:xfrm>
            <a:off x="4981454" y="3273827"/>
            <a:ext cx="126911" cy="588482"/>
            <a:chOff x="10017926" y="1182455"/>
            <a:chExt cx="126920" cy="1299275"/>
          </a:xfrm>
        </p:grpSpPr>
        <p:sp>
          <p:nvSpPr>
            <p:cNvPr id="56" name="正方形/長方形 55">
              <a:extLst>
                <a:ext uri="{FF2B5EF4-FFF2-40B4-BE49-F238E27FC236}">
                  <a16:creationId xmlns:a16="http://schemas.microsoft.com/office/drawing/2014/main" id="{C0862674-647E-8487-C413-0D1E115C4BB9}"/>
                </a:ext>
              </a:extLst>
            </p:cNvPr>
            <p:cNvSpPr/>
            <p:nvPr/>
          </p:nvSpPr>
          <p:spPr>
            <a:xfrm>
              <a:off x="10017926" y="1186503"/>
              <a:ext cx="126920" cy="1279267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600"/>
            </a:p>
          </p:txBody>
        </p:sp>
        <p:cxnSp>
          <p:nvCxnSpPr>
            <p:cNvPr id="57" name="直線コネクタ 56">
              <a:extLst>
                <a:ext uri="{FF2B5EF4-FFF2-40B4-BE49-F238E27FC236}">
                  <a16:creationId xmlns:a16="http://schemas.microsoft.com/office/drawing/2014/main" id="{0CC2F8F5-CD93-5AB7-BFFC-32B57E9E3840}"/>
                </a:ext>
              </a:extLst>
            </p:cNvPr>
            <p:cNvCxnSpPr>
              <a:cxnSpLocks/>
            </p:cNvCxnSpPr>
            <p:nvPr/>
          </p:nvCxnSpPr>
          <p:spPr>
            <a:xfrm>
              <a:off x="10054265" y="1182455"/>
              <a:ext cx="0" cy="12992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線コネクタ 57">
              <a:extLst>
                <a:ext uri="{FF2B5EF4-FFF2-40B4-BE49-F238E27FC236}">
                  <a16:creationId xmlns:a16="http://schemas.microsoft.com/office/drawing/2014/main" id="{4F9C2741-104D-A6C4-F1B7-458D36A9C420}"/>
                </a:ext>
              </a:extLst>
            </p:cNvPr>
            <p:cNvCxnSpPr>
              <a:cxnSpLocks/>
            </p:cNvCxnSpPr>
            <p:nvPr/>
          </p:nvCxnSpPr>
          <p:spPr>
            <a:xfrm>
              <a:off x="10106766" y="1182455"/>
              <a:ext cx="0" cy="12992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グループ化 50">
            <a:extLst>
              <a:ext uri="{FF2B5EF4-FFF2-40B4-BE49-F238E27FC236}">
                <a16:creationId xmlns:a16="http://schemas.microsoft.com/office/drawing/2014/main" id="{FEE6AFDE-9700-0895-4BA6-8DBECC5A10E3}"/>
              </a:ext>
            </a:extLst>
          </p:cNvPr>
          <p:cNvGrpSpPr/>
          <p:nvPr/>
        </p:nvGrpSpPr>
        <p:grpSpPr>
          <a:xfrm>
            <a:off x="3415334" y="3282751"/>
            <a:ext cx="126911" cy="588482"/>
            <a:chOff x="10017926" y="1182455"/>
            <a:chExt cx="126920" cy="1299275"/>
          </a:xfrm>
        </p:grpSpPr>
        <p:sp>
          <p:nvSpPr>
            <p:cNvPr id="52" name="正方形/長方形 51">
              <a:extLst>
                <a:ext uri="{FF2B5EF4-FFF2-40B4-BE49-F238E27FC236}">
                  <a16:creationId xmlns:a16="http://schemas.microsoft.com/office/drawing/2014/main" id="{3E6C4CA7-4D0A-22BD-A417-6803141BB6E5}"/>
                </a:ext>
              </a:extLst>
            </p:cNvPr>
            <p:cNvSpPr/>
            <p:nvPr/>
          </p:nvSpPr>
          <p:spPr>
            <a:xfrm>
              <a:off x="10017926" y="1186503"/>
              <a:ext cx="126920" cy="1279267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600"/>
            </a:p>
          </p:txBody>
        </p:sp>
        <p:cxnSp>
          <p:nvCxnSpPr>
            <p:cNvPr id="53" name="直線コネクタ 52">
              <a:extLst>
                <a:ext uri="{FF2B5EF4-FFF2-40B4-BE49-F238E27FC236}">
                  <a16:creationId xmlns:a16="http://schemas.microsoft.com/office/drawing/2014/main" id="{C8B4F735-D852-1AD0-D769-D7D14CFCCAB4}"/>
                </a:ext>
              </a:extLst>
            </p:cNvPr>
            <p:cNvCxnSpPr>
              <a:cxnSpLocks/>
            </p:cNvCxnSpPr>
            <p:nvPr/>
          </p:nvCxnSpPr>
          <p:spPr>
            <a:xfrm>
              <a:off x="10054265" y="1182455"/>
              <a:ext cx="0" cy="12992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線コネクタ 53">
              <a:extLst>
                <a:ext uri="{FF2B5EF4-FFF2-40B4-BE49-F238E27FC236}">
                  <a16:creationId xmlns:a16="http://schemas.microsoft.com/office/drawing/2014/main" id="{EAB9F4EE-3A7D-4854-7B4F-6340F582D764}"/>
                </a:ext>
              </a:extLst>
            </p:cNvPr>
            <p:cNvCxnSpPr>
              <a:cxnSpLocks/>
            </p:cNvCxnSpPr>
            <p:nvPr/>
          </p:nvCxnSpPr>
          <p:spPr>
            <a:xfrm>
              <a:off x="10106766" y="1182455"/>
              <a:ext cx="0" cy="12992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グループ化 46">
            <a:extLst>
              <a:ext uri="{FF2B5EF4-FFF2-40B4-BE49-F238E27FC236}">
                <a16:creationId xmlns:a16="http://schemas.microsoft.com/office/drawing/2014/main" id="{5FC50F5B-C7D0-55E7-2CFA-F6BF3D32541B}"/>
              </a:ext>
            </a:extLst>
          </p:cNvPr>
          <p:cNvGrpSpPr/>
          <p:nvPr/>
        </p:nvGrpSpPr>
        <p:grpSpPr>
          <a:xfrm>
            <a:off x="2538016" y="3765010"/>
            <a:ext cx="126911" cy="1086149"/>
            <a:chOff x="10017926" y="1182455"/>
            <a:chExt cx="126920" cy="1299275"/>
          </a:xfrm>
        </p:grpSpPr>
        <p:sp>
          <p:nvSpPr>
            <p:cNvPr id="48" name="正方形/長方形 47">
              <a:extLst>
                <a:ext uri="{FF2B5EF4-FFF2-40B4-BE49-F238E27FC236}">
                  <a16:creationId xmlns:a16="http://schemas.microsoft.com/office/drawing/2014/main" id="{1EC52B97-983C-87AB-8CBE-C1C382444193}"/>
                </a:ext>
              </a:extLst>
            </p:cNvPr>
            <p:cNvSpPr/>
            <p:nvPr/>
          </p:nvSpPr>
          <p:spPr>
            <a:xfrm>
              <a:off x="10017926" y="1186503"/>
              <a:ext cx="126920" cy="1279267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600"/>
            </a:p>
          </p:txBody>
        </p:sp>
        <p:cxnSp>
          <p:nvCxnSpPr>
            <p:cNvPr id="49" name="直線コネクタ 48">
              <a:extLst>
                <a:ext uri="{FF2B5EF4-FFF2-40B4-BE49-F238E27FC236}">
                  <a16:creationId xmlns:a16="http://schemas.microsoft.com/office/drawing/2014/main" id="{381B6F2F-CB0F-C941-9FB1-9478E0B9945D}"/>
                </a:ext>
              </a:extLst>
            </p:cNvPr>
            <p:cNvCxnSpPr>
              <a:cxnSpLocks/>
            </p:cNvCxnSpPr>
            <p:nvPr/>
          </p:nvCxnSpPr>
          <p:spPr>
            <a:xfrm>
              <a:off x="10054265" y="1182455"/>
              <a:ext cx="0" cy="12992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線コネクタ 49">
              <a:extLst>
                <a:ext uri="{FF2B5EF4-FFF2-40B4-BE49-F238E27FC236}">
                  <a16:creationId xmlns:a16="http://schemas.microsoft.com/office/drawing/2014/main" id="{3ACF4429-4F2C-0FDD-8D1B-E8F7550AFDEF}"/>
                </a:ext>
              </a:extLst>
            </p:cNvPr>
            <p:cNvCxnSpPr>
              <a:cxnSpLocks/>
            </p:cNvCxnSpPr>
            <p:nvPr/>
          </p:nvCxnSpPr>
          <p:spPr>
            <a:xfrm>
              <a:off x="10106766" y="1182455"/>
              <a:ext cx="0" cy="12992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グループ化 28">
            <a:extLst>
              <a:ext uri="{FF2B5EF4-FFF2-40B4-BE49-F238E27FC236}">
                <a16:creationId xmlns:a16="http://schemas.microsoft.com/office/drawing/2014/main" id="{91CCA478-D6C3-B3BA-C5A6-3DCAD26FF30F}"/>
              </a:ext>
            </a:extLst>
          </p:cNvPr>
          <p:cNvGrpSpPr/>
          <p:nvPr/>
        </p:nvGrpSpPr>
        <p:grpSpPr>
          <a:xfrm>
            <a:off x="4060587" y="4209283"/>
            <a:ext cx="124027" cy="639807"/>
            <a:chOff x="10017926" y="1186503"/>
            <a:chExt cx="126920" cy="1313590"/>
          </a:xfrm>
        </p:grpSpPr>
        <p:sp>
          <p:nvSpPr>
            <p:cNvPr id="30" name="正方形/長方形 29">
              <a:extLst>
                <a:ext uri="{FF2B5EF4-FFF2-40B4-BE49-F238E27FC236}">
                  <a16:creationId xmlns:a16="http://schemas.microsoft.com/office/drawing/2014/main" id="{853F4AF7-1210-BAC9-0A36-23678751ED85}"/>
                </a:ext>
              </a:extLst>
            </p:cNvPr>
            <p:cNvSpPr/>
            <p:nvPr/>
          </p:nvSpPr>
          <p:spPr>
            <a:xfrm>
              <a:off x="10017926" y="1186503"/>
              <a:ext cx="126920" cy="1279267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600"/>
            </a:p>
          </p:txBody>
        </p:sp>
        <p:cxnSp>
          <p:nvCxnSpPr>
            <p:cNvPr id="31" name="直線コネクタ 30">
              <a:extLst>
                <a:ext uri="{FF2B5EF4-FFF2-40B4-BE49-F238E27FC236}">
                  <a16:creationId xmlns:a16="http://schemas.microsoft.com/office/drawing/2014/main" id="{1620FD2E-80E1-8FC6-8903-5A5AF926AC27}"/>
                </a:ext>
              </a:extLst>
            </p:cNvPr>
            <p:cNvCxnSpPr>
              <a:cxnSpLocks/>
            </p:cNvCxnSpPr>
            <p:nvPr/>
          </p:nvCxnSpPr>
          <p:spPr>
            <a:xfrm>
              <a:off x="10054265" y="1200818"/>
              <a:ext cx="0" cy="12992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線コネクタ 31">
              <a:extLst>
                <a:ext uri="{FF2B5EF4-FFF2-40B4-BE49-F238E27FC236}">
                  <a16:creationId xmlns:a16="http://schemas.microsoft.com/office/drawing/2014/main" id="{327273E4-BB6A-483C-4D64-29659A7513A9}"/>
                </a:ext>
              </a:extLst>
            </p:cNvPr>
            <p:cNvCxnSpPr>
              <a:cxnSpLocks/>
            </p:cNvCxnSpPr>
            <p:nvPr/>
          </p:nvCxnSpPr>
          <p:spPr>
            <a:xfrm>
              <a:off x="10106766" y="1200818"/>
              <a:ext cx="0" cy="12992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グループ化 17">
            <a:extLst>
              <a:ext uri="{FF2B5EF4-FFF2-40B4-BE49-F238E27FC236}">
                <a16:creationId xmlns:a16="http://schemas.microsoft.com/office/drawing/2014/main" id="{9FF90157-B0CC-3E3A-6312-9B7CA6ABBEC2}"/>
              </a:ext>
            </a:extLst>
          </p:cNvPr>
          <p:cNvGrpSpPr/>
          <p:nvPr/>
        </p:nvGrpSpPr>
        <p:grpSpPr>
          <a:xfrm>
            <a:off x="5425566" y="3720230"/>
            <a:ext cx="126911" cy="1086149"/>
            <a:chOff x="10017926" y="1182455"/>
            <a:chExt cx="126920" cy="1299275"/>
          </a:xfrm>
        </p:grpSpPr>
        <p:sp>
          <p:nvSpPr>
            <p:cNvPr id="26" name="正方形/長方形 25">
              <a:extLst>
                <a:ext uri="{FF2B5EF4-FFF2-40B4-BE49-F238E27FC236}">
                  <a16:creationId xmlns:a16="http://schemas.microsoft.com/office/drawing/2014/main" id="{61C54B1C-C1F2-AD6C-525C-65639B985552}"/>
                </a:ext>
              </a:extLst>
            </p:cNvPr>
            <p:cNvSpPr/>
            <p:nvPr/>
          </p:nvSpPr>
          <p:spPr>
            <a:xfrm>
              <a:off x="10017926" y="1186503"/>
              <a:ext cx="126920" cy="1279267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600"/>
            </a:p>
          </p:txBody>
        </p:sp>
        <p:cxnSp>
          <p:nvCxnSpPr>
            <p:cNvPr id="27" name="直線コネクタ 26">
              <a:extLst>
                <a:ext uri="{FF2B5EF4-FFF2-40B4-BE49-F238E27FC236}">
                  <a16:creationId xmlns:a16="http://schemas.microsoft.com/office/drawing/2014/main" id="{CCF920CE-3DD2-9644-9D71-9BFBBCCC1FBE}"/>
                </a:ext>
              </a:extLst>
            </p:cNvPr>
            <p:cNvCxnSpPr>
              <a:cxnSpLocks/>
            </p:cNvCxnSpPr>
            <p:nvPr/>
          </p:nvCxnSpPr>
          <p:spPr>
            <a:xfrm>
              <a:off x="10054265" y="1182455"/>
              <a:ext cx="0" cy="12992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線コネクタ 27">
              <a:extLst>
                <a:ext uri="{FF2B5EF4-FFF2-40B4-BE49-F238E27FC236}">
                  <a16:creationId xmlns:a16="http://schemas.microsoft.com/office/drawing/2014/main" id="{935C6FD8-8BC4-2FFB-F061-189D1347B269}"/>
                </a:ext>
              </a:extLst>
            </p:cNvPr>
            <p:cNvCxnSpPr>
              <a:cxnSpLocks/>
            </p:cNvCxnSpPr>
            <p:nvPr/>
          </p:nvCxnSpPr>
          <p:spPr>
            <a:xfrm>
              <a:off x="10106766" y="1182455"/>
              <a:ext cx="0" cy="12992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1" name="正方形/長方形 190">
            <a:extLst>
              <a:ext uri="{FF2B5EF4-FFF2-40B4-BE49-F238E27FC236}">
                <a16:creationId xmlns:a16="http://schemas.microsoft.com/office/drawing/2014/main" id="{7989E300-D6E9-7EFA-E63C-58B2F443107C}"/>
              </a:ext>
            </a:extLst>
          </p:cNvPr>
          <p:cNvSpPr/>
          <p:nvPr/>
        </p:nvSpPr>
        <p:spPr>
          <a:xfrm>
            <a:off x="0" y="-54904"/>
            <a:ext cx="12192000" cy="108008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0" name="星 5 89">
            <a:extLst>
              <a:ext uri="{FF2B5EF4-FFF2-40B4-BE49-F238E27FC236}">
                <a16:creationId xmlns:a16="http://schemas.microsoft.com/office/drawing/2014/main" id="{6BA83E2C-0273-56D5-444D-58ECDB7BCD52}"/>
              </a:ext>
            </a:extLst>
          </p:cNvPr>
          <p:cNvSpPr/>
          <p:nvPr/>
        </p:nvSpPr>
        <p:spPr>
          <a:xfrm>
            <a:off x="7736938" y="1787383"/>
            <a:ext cx="605955" cy="504610"/>
          </a:xfrm>
          <a:prstGeom prst="star5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/>
          </a:p>
        </p:txBody>
      </p:sp>
      <p:cxnSp>
        <p:nvCxnSpPr>
          <p:cNvPr id="91" name="直線矢印コネクタ 90">
            <a:extLst>
              <a:ext uri="{FF2B5EF4-FFF2-40B4-BE49-F238E27FC236}">
                <a16:creationId xmlns:a16="http://schemas.microsoft.com/office/drawing/2014/main" id="{38A5547F-5148-EC47-1BA7-FE2DDABE7A34}"/>
              </a:ext>
            </a:extLst>
          </p:cNvPr>
          <p:cNvCxnSpPr>
            <a:cxnSpLocks/>
          </p:cNvCxnSpPr>
          <p:nvPr/>
        </p:nvCxnSpPr>
        <p:spPr>
          <a:xfrm>
            <a:off x="7944644" y="2337780"/>
            <a:ext cx="27681" cy="318182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線矢印コネクタ 91">
            <a:extLst>
              <a:ext uri="{FF2B5EF4-FFF2-40B4-BE49-F238E27FC236}">
                <a16:creationId xmlns:a16="http://schemas.microsoft.com/office/drawing/2014/main" id="{84621270-A670-F3CF-BF8E-473F68381B6C}"/>
              </a:ext>
            </a:extLst>
          </p:cNvPr>
          <p:cNvCxnSpPr>
            <a:cxnSpLocks/>
          </p:cNvCxnSpPr>
          <p:nvPr/>
        </p:nvCxnSpPr>
        <p:spPr>
          <a:xfrm>
            <a:off x="8115846" y="2335541"/>
            <a:ext cx="109716" cy="301026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線矢印コネクタ 92">
            <a:extLst>
              <a:ext uri="{FF2B5EF4-FFF2-40B4-BE49-F238E27FC236}">
                <a16:creationId xmlns:a16="http://schemas.microsoft.com/office/drawing/2014/main" id="{A99EB9B9-463D-C593-05A1-5704386E19EE}"/>
              </a:ext>
            </a:extLst>
          </p:cNvPr>
          <p:cNvCxnSpPr>
            <a:cxnSpLocks/>
          </p:cNvCxnSpPr>
          <p:nvPr/>
        </p:nvCxnSpPr>
        <p:spPr>
          <a:xfrm>
            <a:off x="8295691" y="2337780"/>
            <a:ext cx="250464" cy="313932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正方形/長方形 93">
            <a:extLst>
              <a:ext uri="{FF2B5EF4-FFF2-40B4-BE49-F238E27FC236}">
                <a16:creationId xmlns:a16="http://schemas.microsoft.com/office/drawing/2014/main" id="{D84CF46E-0B96-ABBA-E4F8-6D0E485BFD06}"/>
              </a:ext>
            </a:extLst>
          </p:cNvPr>
          <p:cNvSpPr/>
          <p:nvPr/>
        </p:nvSpPr>
        <p:spPr>
          <a:xfrm>
            <a:off x="7937651" y="3319658"/>
            <a:ext cx="531610" cy="12621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/>
          </a:p>
        </p:txBody>
      </p:sp>
      <p:sp>
        <p:nvSpPr>
          <p:cNvPr id="95" name="正方形/長方形 94">
            <a:extLst>
              <a:ext uri="{FF2B5EF4-FFF2-40B4-BE49-F238E27FC236}">
                <a16:creationId xmlns:a16="http://schemas.microsoft.com/office/drawing/2014/main" id="{6FE8D119-89C5-DC92-5163-E50513902729}"/>
              </a:ext>
            </a:extLst>
          </p:cNvPr>
          <p:cNvSpPr/>
          <p:nvPr/>
        </p:nvSpPr>
        <p:spPr>
          <a:xfrm>
            <a:off x="8531458" y="3319659"/>
            <a:ext cx="531610" cy="12621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/>
          </a:p>
        </p:txBody>
      </p:sp>
      <p:sp>
        <p:nvSpPr>
          <p:cNvPr id="98" name="正方形/長方形 97">
            <a:extLst>
              <a:ext uri="{FF2B5EF4-FFF2-40B4-BE49-F238E27FC236}">
                <a16:creationId xmlns:a16="http://schemas.microsoft.com/office/drawing/2014/main" id="{B1273E1F-1B16-37E1-CB45-41B4FEB273C1}"/>
              </a:ext>
            </a:extLst>
          </p:cNvPr>
          <p:cNvSpPr/>
          <p:nvPr/>
        </p:nvSpPr>
        <p:spPr>
          <a:xfrm>
            <a:off x="7940412" y="3778281"/>
            <a:ext cx="1093650" cy="3196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/>
          </a:p>
        </p:txBody>
      </p:sp>
      <p:sp>
        <p:nvSpPr>
          <p:cNvPr id="99" name="正方形/長方形 98">
            <a:extLst>
              <a:ext uri="{FF2B5EF4-FFF2-40B4-BE49-F238E27FC236}">
                <a16:creationId xmlns:a16="http://schemas.microsoft.com/office/drawing/2014/main" id="{7E535544-0637-2A5E-2042-207A8249065E}"/>
              </a:ext>
            </a:extLst>
          </p:cNvPr>
          <p:cNvSpPr/>
          <p:nvPr/>
        </p:nvSpPr>
        <p:spPr>
          <a:xfrm>
            <a:off x="7944644" y="3941114"/>
            <a:ext cx="1089418" cy="14511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/>
          </a:p>
        </p:txBody>
      </p:sp>
      <p:sp>
        <p:nvSpPr>
          <p:cNvPr id="101" name="フリーフォーム 100">
            <a:extLst>
              <a:ext uri="{FF2B5EF4-FFF2-40B4-BE49-F238E27FC236}">
                <a16:creationId xmlns:a16="http://schemas.microsoft.com/office/drawing/2014/main" id="{86E7212E-822C-AA0D-40BD-EB0BCBFED55D}"/>
              </a:ext>
            </a:extLst>
          </p:cNvPr>
          <p:cNvSpPr/>
          <p:nvPr/>
        </p:nvSpPr>
        <p:spPr>
          <a:xfrm>
            <a:off x="5520326" y="3508881"/>
            <a:ext cx="612164" cy="268978"/>
          </a:xfrm>
          <a:custGeom>
            <a:avLst/>
            <a:gdLst>
              <a:gd name="connsiteX0" fmla="*/ 1065321 w 1065321"/>
              <a:gd name="connsiteY0" fmla="*/ 10251 h 143416"/>
              <a:gd name="connsiteX1" fmla="*/ 692459 w 1065321"/>
              <a:gd name="connsiteY1" fmla="*/ 10251 h 143416"/>
              <a:gd name="connsiteX2" fmla="*/ 479395 w 1065321"/>
              <a:gd name="connsiteY2" fmla="*/ 116783 h 143416"/>
              <a:gd name="connsiteX3" fmla="*/ 0 w 1065321"/>
              <a:gd name="connsiteY3" fmla="*/ 143416 h 143416"/>
              <a:gd name="connsiteX4" fmla="*/ 0 w 1065321"/>
              <a:gd name="connsiteY4" fmla="*/ 143416 h 143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65321" h="143416">
                <a:moveTo>
                  <a:pt x="1065321" y="10251"/>
                </a:moveTo>
                <a:cubicBezTo>
                  <a:pt x="927717" y="1373"/>
                  <a:pt x="790113" y="-7504"/>
                  <a:pt x="692459" y="10251"/>
                </a:cubicBezTo>
                <a:cubicBezTo>
                  <a:pt x="594805" y="28006"/>
                  <a:pt x="594805" y="94589"/>
                  <a:pt x="479395" y="116783"/>
                </a:cubicBezTo>
                <a:cubicBezTo>
                  <a:pt x="363985" y="138977"/>
                  <a:pt x="0" y="143416"/>
                  <a:pt x="0" y="143416"/>
                </a:cubicBezTo>
                <a:lnTo>
                  <a:pt x="0" y="143416"/>
                </a:lnTo>
              </a:path>
            </a:pathLst>
          </a:custGeom>
          <a:noFill/>
          <a:ln w="28575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/>
          </a:p>
        </p:txBody>
      </p:sp>
      <p:sp>
        <p:nvSpPr>
          <p:cNvPr id="104" name="正方形/長方形 103">
            <a:extLst>
              <a:ext uri="{FF2B5EF4-FFF2-40B4-BE49-F238E27FC236}">
                <a16:creationId xmlns:a16="http://schemas.microsoft.com/office/drawing/2014/main" id="{3C92F6B0-D1FE-FA63-FB76-E256D7290E48}"/>
              </a:ext>
            </a:extLst>
          </p:cNvPr>
          <p:cNvSpPr/>
          <p:nvPr/>
        </p:nvSpPr>
        <p:spPr>
          <a:xfrm>
            <a:off x="4276890" y="4032029"/>
            <a:ext cx="405809" cy="262732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/>
          </a:p>
        </p:txBody>
      </p:sp>
      <p:sp>
        <p:nvSpPr>
          <p:cNvPr id="105" name="正方形/長方形 104">
            <a:extLst>
              <a:ext uri="{FF2B5EF4-FFF2-40B4-BE49-F238E27FC236}">
                <a16:creationId xmlns:a16="http://schemas.microsoft.com/office/drawing/2014/main" id="{BC6819CE-6C4A-F53C-97E9-C526BB6EB4C1}"/>
              </a:ext>
            </a:extLst>
          </p:cNvPr>
          <p:cNvSpPr/>
          <p:nvPr/>
        </p:nvSpPr>
        <p:spPr>
          <a:xfrm>
            <a:off x="3503410" y="3101462"/>
            <a:ext cx="1508325" cy="14454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/>
          </a:p>
        </p:txBody>
      </p:sp>
      <p:sp>
        <p:nvSpPr>
          <p:cNvPr id="107" name="フリーフォーム 106">
            <a:extLst>
              <a:ext uri="{FF2B5EF4-FFF2-40B4-BE49-F238E27FC236}">
                <a16:creationId xmlns:a16="http://schemas.microsoft.com/office/drawing/2014/main" id="{E0BE3ED7-56DD-6A20-B6CB-C19720523F45}"/>
              </a:ext>
            </a:extLst>
          </p:cNvPr>
          <p:cNvSpPr/>
          <p:nvPr/>
        </p:nvSpPr>
        <p:spPr>
          <a:xfrm>
            <a:off x="1746171" y="3747527"/>
            <a:ext cx="902380" cy="915913"/>
          </a:xfrm>
          <a:custGeom>
            <a:avLst/>
            <a:gdLst>
              <a:gd name="connsiteX0" fmla="*/ 1065321 w 1065321"/>
              <a:gd name="connsiteY0" fmla="*/ 10251 h 143416"/>
              <a:gd name="connsiteX1" fmla="*/ 692459 w 1065321"/>
              <a:gd name="connsiteY1" fmla="*/ 10251 h 143416"/>
              <a:gd name="connsiteX2" fmla="*/ 479395 w 1065321"/>
              <a:gd name="connsiteY2" fmla="*/ 116783 h 143416"/>
              <a:gd name="connsiteX3" fmla="*/ 0 w 1065321"/>
              <a:gd name="connsiteY3" fmla="*/ 143416 h 143416"/>
              <a:gd name="connsiteX4" fmla="*/ 0 w 1065321"/>
              <a:gd name="connsiteY4" fmla="*/ 143416 h 143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65321" h="143416">
                <a:moveTo>
                  <a:pt x="1065321" y="10251"/>
                </a:moveTo>
                <a:cubicBezTo>
                  <a:pt x="927717" y="1373"/>
                  <a:pt x="790113" y="-7504"/>
                  <a:pt x="692459" y="10251"/>
                </a:cubicBezTo>
                <a:cubicBezTo>
                  <a:pt x="594805" y="28006"/>
                  <a:pt x="594805" y="94589"/>
                  <a:pt x="479395" y="116783"/>
                </a:cubicBezTo>
                <a:cubicBezTo>
                  <a:pt x="363985" y="138977"/>
                  <a:pt x="0" y="143416"/>
                  <a:pt x="0" y="143416"/>
                </a:cubicBezTo>
                <a:lnTo>
                  <a:pt x="0" y="143416"/>
                </a:lnTo>
              </a:path>
            </a:pathLst>
          </a:custGeom>
          <a:noFill/>
          <a:ln w="28575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/>
          </a:p>
        </p:txBody>
      </p:sp>
      <p:sp>
        <p:nvSpPr>
          <p:cNvPr id="109" name="フリーフォーム 108">
            <a:extLst>
              <a:ext uri="{FF2B5EF4-FFF2-40B4-BE49-F238E27FC236}">
                <a16:creationId xmlns:a16="http://schemas.microsoft.com/office/drawing/2014/main" id="{E5A27472-E453-3CF1-31EE-F29AD201F4AB}"/>
              </a:ext>
            </a:extLst>
          </p:cNvPr>
          <p:cNvSpPr/>
          <p:nvPr/>
        </p:nvSpPr>
        <p:spPr>
          <a:xfrm flipV="1">
            <a:off x="7937653" y="3458706"/>
            <a:ext cx="2000382" cy="139761"/>
          </a:xfrm>
          <a:custGeom>
            <a:avLst/>
            <a:gdLst>
              <a:gd name="connsiteX0" fmla="*/ 0 w 1130300"/>
              <a:gd name="connsiteY0" fmla="*/ 101601 h 107481"/>
              <a:gd name="connsiteX1" fmla="*/ 717550 w 1130300"/>
              <a:gd name="connsiteY1" fmla="*/ 98426 h 107481"/>
              <a:gd name="connsiteX2" fmla="*/ 933450 w 1130300"/>
              <a:gd name="connsiteY2" fmla="*/ 15876 h 107481"/>
              <a:gd name="connsiteX3" fmla="*/ 1130300 w 1130300"/>
              <a:gd name="connsiteY3" fmla="*/ 1 h 107481"/>
              <a:gd name="connsiteX4" fmla="*/ 1130300 w 1130300"/>
              <a:gd name="connsiteY4" fmla="*/ 1 h 1074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0300" h="107481">
                <a:moveTo>
                  <a:pt x="0" y="101601"/>
                </a:moveTo>
                <a:cubicBezTo>
                  <a:pt x="280987" y="107157"/>
                  <a:pt x="561975" y="112714"/>
                  <a:pt x="717550" y="98426"/>
                </a:cubicBezTo>
                <a:cubicBezTo>
                  <a:pt x="873125" y="84138"/>
                  <a:pt x="864658" y="32280"/>
                  <a:pt x="933450" y="15876"/>
                </a:cubicBezTo>
                <a:cubicBezTo>
                  <a:pt x="1002242" y="-528"/>
                  <a:pt x="1130300" y="1"/>
                  <a:pt x="1130300" y="1"/>
                </a:cubicBezTo>
                <a:lnTo>
                  <a:pt x="1130300" y="1"/>
                </a:lnTo>
              </a:path>
            </a:pathLst>
          </a:cu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>
              <a:solidFill>
                <a:srgbClr val="FFC000"/>
              </a:solidFill>
              <a:highlight>
                <a:srgbClr val="FFFF00"/>
              </a:highlight>
            </a:endParaRPr>
          </a:p>
        </p:txBody>
      </p:sp>
      <p:sp>
        <p:nvSpPr>
          <p:cNvPr id="110" name="正方形/長方形 109">
            <a:extLst>
              <a:ext uri="{FF2B5EF4-FFF2-40B4-BE49-F238E27FC236}">
                <a16:creationId xmlns:a16="http://schemas.microsoft.com/office/drawing/2014/main" id="{260DDCAD-8471-705C-7084-A6C1DC3E98A0}"/>
              </a:ext>
            </a:extLst>
          </p:cNvPr>
          <p:cNvSpPr/>
          <p:nvPr/>
        </p:nvSpPr>
        <p:spPr>
          <a:xfrm>
            <a:off x="9548454" y="3598468"/>
            <a:ext cx="970649" cy="2961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/>
          </a:p>
        </p:txBody>
      </p:sp>
      <p:sp>
        <p:nvSpPr>
          <p:cNvPr id="111" name="テキスト ボックス 110">
            <a:extLst>
              <a:ext uri="{FF2B5EF4-FFF2-40B4-BE49-F238E27FC236}">
                <a16:creationId xmlns:a16="http://schemas.microsoft.com/office/drawing/2014/main" id="{E227DDD3-2F82-608C-3387-F1068EB37E5F}"/>
              </a:ext>
            </a:extLst>
          </p:cNvPr>
          <p:cNvSpPr txBox="1"/>
          <p:nvPr/>
        </p:nvSpPr>
        <p:spPr>
          <a:xfrm>
            <a:off x="8630132" y="2345408"/>
            <a:ext cx="9909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>
                <a:latin typeface="Meiryo UI" panose="020B0604030504040204" pitchFamily="34" charset="-128"/>
                <a:ea typeface="Meiryo UI" panose="020B0604030504040204" pitchFamily="34" charset="-128"/>
              </a:rPr>
              <a:t>コリメータ</a:t>
            </a:r>
          </a:p>
        </p:txBody>
      </p:sp>
      <p:sp>
        <p:nvSpPr>
          <p:cNvPr id="112" name="テキスト ボックス 111">
            <a:extLst>
              <a:ext uri="{FF2B5EF4-FFF2-40B4-BE49-F238E27FC236}">
                <a16:creationId xmlns:a16="http://schemas.microsoft.com/office/drawing/2014/main" id="{48B71416-2155-71BE-7235-69C3BFD84665}"/>
              </a:ext>
            </a:extLst>
          </p:cNvPr>
          <p:cNvSpPr txBox="1"/>
          <p:nvPr/>
        </p:nvSpPr>
        <p:spPr>
          <a:xfrm>
            <a:off x="7906268" y="3401965"/>
            <a:ext cx="11594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>
                <a:latin typeface="Meiryo UI" panose="020B0604030504040204" pitchFamily="34" charset="-128"/>
                <a:ea typeface="Meiryo UI" panose="020B0604030504040204" pitchFamily="34" charset="-128"/>
              </a:rPr>
              <a:t>XRPIX11</a:t>
            </a:r>
            <a:endParaRPr kumimoji="1" lang="ja-JP" altLang="en-US" sz="1600" b="1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113" name="正方形/長方形 112">
            <a:extLst>
              <a:ext uri="{FF2B5EF4-FFF2-40B4-BE49-F238E27FC236}">
                <a16:creationId xmlns:a16="http://schemas.microsoft.com/office/drawing/2014/main" id="{E30E3121-9017-6341-0559-00359D434B06}"/>
              </a:ext>
            </a:extLst>
          </p:cNvPr>
          <p:cNvSpPr/>
          <p:nvPr/>
        </p:nvSpPr>
        <p:spPr>
          <a:xfrm>
            <a:off x="949426" y="2686785"/>
            <a:ext cx="10705293" cy="2361423"/>
          </a:xfrm>
          <a:prstGeom prst="rect">
            <a:avLst/>
          </a:prstGeom>
          <a:noFill/>
          <a:ln w="38100">
            <a:solidFill>
              <a:srgbClr val="00206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/>
          </a:p>
        </p:txBody>
      </p:sp>
      <p:sp>
        <p:nvSpPr>
          <p:cNvPr id="127" name="テキスト ボックス 126">
            <a:extLst>
              <a:ext uri="{FF2B5EF4-FFF2-40B4-BE49-F238E27FC236}">
                <a16:creationId xmlns:a16="http://schemas.microsoft.com/office/drawing/2014/main" id="{164036DC-7878-9A1D-409A-A68EEC0C28C9}"/>
              </a:ext>
            </a:extLst>
          </p:cNvPr>
          <p:cNvSpPr txBox="1"/>
          <p:nvPr/>
        </p:nvSpPr>
        <p:spPr>
          <a:xfrm>
            <a:off x="9774646" y="3286904"/>
            <a:ext cx="5966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b="1" dirty="0">
                <a:latin typeface="Meiryo UI" panose="020B0604030504040204" pitchFamily="34" charset="-128"/>
                <a:ea typeface="Meiryo UI" panose="020B0604030504040204" pitchFamily="34" charset="-128"/>
              </a:rPr>
              <a:t>TEC</a:t>
            </a:r>
            <a:endParaRPr kumimoji="1" lang="ja-JP" altLang="en-US" sz="1600" b="1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128" name="正方形/長方形 127">
            <a:extLst>
              <a:ext uri="{FF2B5EF4-FFF2-40B4-BE49-F238E27FC236}">
                <a16:creationId xmlns:a16="http://schemas.microsoft.com/office/drawing/2014/main" id="{E52D7BC8-8A1A-BA9C-C252-AF791143412C}"/>
              </a:ext>
            </a:extLst>
          </p:cNvPr>
          <p:cNvSpPr/>
          <p:nvPr/>
        </p:nvSpPr>
        <p:spPr>
          <a:xfrm>
            <a:off x="6267188" y="3425286"/>
            <a:ext cx="460433" cy="89144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/>
          </a:p>
        </p:txBody>
      </p:sp>
      <p:grpSp>
        <p:nvGrpSpPr>
          <p:cNvPr id="9" name="グループ化 8">
            <a:extLst>
              <a:ext uri="{FF2B5EF4-FFF2-40B4-BE49-F238E27FC236}">
                <a16:creationId xmlns:a16="http://schemas.microsoft.com/office/drawing/2014/main" id="{14219173-8DB4-4A6B-E01F-C6194F772CAE}"/>
              </a:ext>
            </a:extLst>
          </p:cNvPr>
          <p:cNvGrpSpPr/>
          <p:nvPr/>
        </p:nvGrpSpPr>
        <p:grpSpPr>
          <a:xfrm>
            <a:off x="6041217" y="3478564"/>
            <a:ext cx="118011" cy="1379660"/>
            <a:chOff x="10017926" y="1186503"/>
            <a:chExt cx="126920" cy="1313590"/>
          </a:xfrm>
        </p:grpSpPr>
        <p:sp>
          <p:nvSpPr>
            <p:cNvPr id="100" name="正方形/長方形 99">
              <a:extLst>
                <a:ext uri="{FF2B5EF4-FFF2-40B4-BE49-F238E27FC236}">
                  <a16:creationId xmlns:a16="http://schemas.microsoft.com/office/drawing/2014/main" id="{6AFB5CDB-56F3-E81A-2A7C-9DF04C35C3F4}"/>
                </a:ext>
              </a:extLst>
            </p:cNvPr>
            <p:cNvSpPr/>
            <p:nvPr/>
          </p:nvSpPr>
          <p:spPr>
            <a:xfrm>
              <a:off x="10017926" y="1186503"/>
              <a:ext cx="126920" cy="1279267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600"/>
            </a:p>
          </p:txBody>
        </p:sp>
        <p:cxnSp>
          <p:nvCxnSpPr>
            <p:cNvPr id="135" name="直線コネクタ 134">
              <a:extLst>
                <a:ext uri="{FF2B5EF4-FFF2-40B4-BE49-F238E27FC236}">
                  <a16:creationId xmlns:a16="http://schemas.microsoft.com/office/drawing/2014/main" id="{B8B12D2D-6115-3468-BF35-2C724EC9B3A4}"/>
                </a:ext>
              </a:extLst>
            </p:cNvPr>
            <p:cNvCxnSpPr>
              <a:cxnSpLocks/>
            </p:cNvCxnSpPr>
            <p:nvPr/>
          </p:nvCxnSpPr>
          <p:spPr>
            <a:xfrm>
              <a:off x="10054265" y="1200818"/>
              <a:ext cx="0" cy="12992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直線コネクタ 135">
              <a:extLst>
                <a:ext uri="{FF2B5EF4-FFF2-40B4-BE49-F238E27FC236}">
                  <a16:creationId xmlns:a16="http://schemas.microsoft.com/office/drawing/2014/main" id="{82BA29FA-3956-4C66-A8CD-FF4A9391D2DA}"/>
                </a:ext>
              </a:extLst>
            </p:cNvPr>
            <p:cNvCxnSpPr>
              <a:cxnSpLocks/>
            </p:cNvCxnSpPr>
            <p:nvPr/>
          </p:nvCxnSpPr>
          <p:spPr>
            <a:xfrm>
              <a:off x="10106766" y="1200818"/>
              <a:ext cx="0" cy="12992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9" name="正方形/長方形 138">
            <a:extLst>
              <a:ext uri="{FF2B5EF4-FFF2-40B4-BE49-F238E27FC236}">
                <a16:creationId xmlns:a16="http://schemas.microsoft.com/office/drawing/2014/main" id="{2331423D-7F86-EA9B-9EE9-772A93519B1D}"/>
              </a:ext>
            </a:extLst>
          </p:cNvPr>
          <p:cNvSpPr/>
          <p:nvPr/>
        </p:nvSpPr>
        <p:spPr>
          <a:xfrm>
            <a:off x="7640557" y="4091607"/>
            <a:ext cx="1751510" cy="84592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/>
          </a:p>
        </p:txBody>
      </p:sp>
      <p:sp>
        <p:nvSpPr>
          <p:cNvPr id="140" name="正方形/長方形 139">
            <a:extLst>
              <a:ext uri="{FF2B5EF4-FFF2-40B4-BE49-F238E27FC236}">
                <a16:creationId xmlns:a16="http://schemas.microsoft.com/office/drawing/2014/main" id="{51F797AC-4DD6-16A2-3C84-4DACD9906452}"/>
              </a:ext>
            </a:extLst>
          </p:cNvPr>
          <p:cNvSpPr/>
          <p:nvPr/>
        </p:nvSpPr>
        <p:spPr>
          <a:xfrm>
            <a:off x="9003313" y="3487807"/>
            <a:ext cx="303972" cy="114297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/>
          </a:p>
        </p:txBody>
      </p:sp>
      <p:sp>
        <p:nvSpPr>
          <p:cNvPr id="142" name="テキスト ボックス 141">
            <a:extLst>
              <a:ext uri="{FF2B5EF4-FFF2-40B4-BE49-F238E27FC236}">
                <a16:creationId xmlns:a16="http://schemas.microsoft.com/office/drawing/2014/main" id="{913BDB6A-4DBC-D3CD-A559-8BC8C91F5F16}"/>
              </a:ext>
            </a:extLst>
          </p:cNvPr>
          <p:cNvSpPr txBox="1"/>
          <p:nvPr/>
        </p:nvSpPr>
        <p:spPr>
          <a:xfrm>
            <a:off x="7701774" y="4169588"/>
            <a:ext cx="14879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>
                <a:latin typeface="Meiryo UI" panose="020B0604030504040204" pitchFamily="34" charset="-128"/>
                <a:ea typeface="Meiryo UI" panose="020B0604030504040204" pitchFamily="34" charset="-128"/>
              </a:rPr>
              <a:t>シンチ＋</a:t>
            </a:r>
            <a:r>
              <a:rPr kumimoji="1" lang="en-US" altLang="ja-JP" sz="1600" b="1" dirty="0">
                <a:latin typeface="Meiryo UI" panose="020B0604030504040204" pitchFamily="34" charset="-128"/>
                <a:ea typeface="Meiryo UI" panose="020B0604030504040204" pitchFamily="34" charset="-128"/>
              </a:rPr>
              <a:t>MPPC</a:t>
            </a:r>
            <a:endParaRPr kumimoji="1" lang="ja-JP" altLang="en-US" sz="1600" b="1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143" name="テキスト ボックス 142">
            <a:extLst>
              <a:ext uri="{FF2B5EF4-FFF2-40B4-BE49-F238E27FC236}">
                <a16:creationId xmlns:a16="http://schemas.microsoft.com/office/drawing/2014/main" id="{70624EA1-D267-1041-9DD1-123016C0B0F2}"/>
              </a:ext>
            </a:extLst>
          </p:cNvPr>
          <p:cNvSpPr txBox="1"/>
          <p:nvPr/>
        </p:nvSpPr>
        <p:spPr>
          <a:xfrm>
            <a:off x="6182868" y="3111106"/>
            <a:ext cx="6399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b="1" dirty="0">
                <a:latin typeface="Meiryo UI" panose="020B0604030504040204" pitchFamily="34" charset="-128"/>
                <a:ea typeface="Meiryo UI" panose="020B0604030504040204" pitchFamily="34" charset="-128"/>
              </a:rPr>
              <a:t>ADC</a:t>
            </a:r>
            <a:endParaRPr kumimoji="1" lang="ja-JP" altLang="en-US" sz="1600" b="1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145" name="正方形/長方形 144">
            <a:extLst>
              <a:ext uri="{FF2B5EF4-FFF2-40B4-BE49-F238E27FC236}">
                <a16:creationId xmlns:a16="http://schemas.microsoft.com/office/drawing/2014/main" id="{BA1347BD-6BFA-92DB-4818-C810D29D52A4}"/>
              </a:ext>
            </a:extLst>
          </p:cNvPr>
          <p:cNvSpPr/>
          <p:nvPr/>
        </p:nvSpPr>
        <p:spPr>
          <a:xfrm>
            <a:off x="4039938" y="4247874"/>
            <a:ext cx="1551242" cy="102186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/>
          </a:p>
        </p:txBody>
      </p:sp>
      <p:sp>
        <p:nvSpPr>
          <p:cNvPr id="148" name="正方形/長方形 147">
            <a:extLst>
              <a:ext uri="{FF2B5EF4-FFF2-40B4-BE49-F238E27FC236}">
                <a16:creationId xmlns:a16="http://schemas.microsoft.com/office/drawing/2014/main" id="{57B162F4-7D77-7B71-95CD-3796E1C8B434}"/>
              </a:ext>
            </a:extLst>
          </p:cNvPr>
          <p:cNvSpPr/>
          <p:nvPr/>
        </p:nvSpPr>
        <p:spPr>
          <a:xfrm>
            <a:off x="5985440" y="3509326"/>
            <a:ext cx="2000383" cy="103893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/>
          </a:p>
        </p:txBody>
      </p:sp>
      <p:sp>
        <p:nvSpPr>
          <p:cNvPr id="149" name="正方形/長方形 148">
            <a:extLst>
              <a:ext uri="{FF2B5EF4-FFF2-40B4-BE49-F238E27FC236}">
                <a16:creationId xmlns:a16="http://schemas.microsoft.com/office/drawing/2014/main" id="{AB793FAA-C14C-2325-B1D9-9F12080E8EA1}"/>
              </a:ext>
            </a:extLst>
          </p:cNvPr>
          <p:cNvSpPr/>
          <p:nvPr/>
        </p:nvSpPr>
        <p:spPr>
          <a:xfrm>
            <a:off x="1503799" y="2828335"/>
            <a:ext cx="9913099" cy="1993395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/>
          </a:p>
        </p:txBody>
      </p:sp>
      <p:sp>
        <p:nvSpPr>
          <p:cNvPr id="150" name="テキスト ボックス 149">
            <a:extLst>
              <a:ext uri="{FF2B5EF4-FFF2-40B4-BE49-F238E27FC236}">
                <a16:creationId xmlns:a16="http://schemas.microsoft.com/office/drawing/2014/main" id="{BF205FD7-E27F-32B5-736D-FD23A82D149C}"/>
              </a:ext>
            </a:extLst>
          </p:cNvPr>
          <p:cNvSpPr txBox="1"/>
          <p:nvPr/>
        </p:nvSpPr>
        <p:spPr>
          <a:xfrm>
            <a:off x="3548806" y="3294815"/>
            <a:ext cx="15265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>
                <a:latin typeface="Meiryo UI" panose="020B0604030504040204" pitchFamily="34" charset="-128"/>
                <a:ea typeface="Meiryo UI" panose="020B0604030504040204" pitchFamily="34" charset="-128"/>
              </a:rPr>
              <a:t>Zynq(Xilinx)</a:t>
            </a:r>
            <a:endParaRPr kumimoji="1" lang="ja-JP" altLang="en-US" sz="1600" b="1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151" name="テキスト ボックス 150">
            <a:extLst>
              <a:ext uri="{FF2B5EF4-FFF2-40B4-BE49-F238E27FC236}">
                <a16:creationId xmlns:a16="http://schemas.microsoft.com/office/drawing/2014/main" id="{818A0977-6292-53DB-9599-3A33A9D99BC2}"/>
              </a:ext>
            </a:extLst>
          </p:cNvPr>
          <p:cNvSpPr txBox="1"/>
          <p:nvPr/>
        </p:nvSpPr>
        <p:spPr>
          <a:xfrm>
            <a:off x="1791304" y="3306074"/>
            <a:ext cx="15744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>
                <a:latin typeface="Meiryo UI" panose="020B0604030504040204" pitchFamily="34" charset="-128"/>
                <a:ea typeface="Meiryo UI" panose="020B0604030504040204" pitchFamily="34" charset="-128"/>
              </a:rPr>
              <a:t>電源レギュレータ</a:t>
            </a:r>
          </a:p>
        </p:txBody>
      </p:sp>
      <p:sp>
        <p:nvSpPr>
          <p:cNvPr id="153" name="台形 152">
            <a:extLst>
              <a:ext uri="{FF2B5EF4-FFF2-40B4-BE49-F238E27FC236}">
                <a16:creationId xmlns:a16="http://schemas.microsoft.com/office/drawing/2014/main" id="{837E4D7B-FF7C-D8F4-595A-48809C3452D4}"/>
              </a:ext>
            </a:extLst>
          </p:cNvPr>
          <p:cNvSpPr/>
          <p:nvPr/>
        </p:nvSpPr>
        <p:spPr>
          <a:xfrm rot="10800000">
            <a:off x="7138367" y="2727620"/>
            <a:ext cx="346928" cy="109957"/>
          </a:xfrm>
          <a:prstGeom prst="trapezoid">
            <a:avLst>
              <a:gd name="adj" fmla="val 28837"/>
            </a:avLst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/>
          </a:p>
        </p:txBody>
      </p:sp>
      <p:sp>
        <p:nvSpPr>
          <p:cNvPr id="154" name="正方形/長方形 153">
            <a:extLst>
              <a:ext uri="{FF2B5EF4-FFF2-40B4-BE49-F238E27FC236}">
                <a16:creationId xmlns:a16="http://schemas.microsoft.com/office/drawing/2014/main" id="{E650F56E-094F-DC62-CAF5-6ACFBA4454C9}"/>
              </a:ext>
            </a:extLst>
          </p:cNvPr>
          <p:cNvSpPr/>
          <p:nvPr/>
        </p:nvSpPr>
        <p:spPr>
          <a:xfrm>
            <a:off x="7171546" y="2817597"/>
            <a:ext cx="280571" cy="187352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/>
          </a:p>
        </p:txBody>
      </p:sp>
      <p:sp>
        <p:nvSpPr>
          <p:cNvPr id="155" name="正方形/長方形 154">
            <a:extLst>
              <a:ext uri="{FF2B5EF4-FFF2-40B4-BE49-F238E27FC236}">
                <a16:creationId xmlns:a16="http://schemas.microsoft.com/office/drawing/2014/main" id="{7ED34E5C-9744-42DA-DA33-FC057A989488}"/>
              </a:ext>
            </a:extLst>
          </p:cNvPr>
          <p:cNvSpPr/>
          <p:nvPr/>
        </p:nvSpPr>
        <p:spPr>
          <a:xfrm>
            <a:off x="6807729" y="2919965"/>
            <a:ext cx="832828" cy="128234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/>
          </a:p>
        </p:txBody>
      </p:sp>
      <p:sp>
        <p:nvSpPr>
          <p:cNvPr id="156" name="テキスト ボックス 155">
            <a:extLst>
              <a:ext uri="{FF2B5EF4-FFF2-40B4-BE49-F238E27FC236}">
                <a16:creationId xmlns:a16="http://schemas.microsoft.com/office/drawing/2014/main" id="{456A1A11-5DBC-C7DC-C6A4-CD5763DCB518}"/>
              </a:ext>
            </a:extLst>
          </p:cNvPr>
          <p:cNvSpPr txBox="1"/>
          <p:nvPr/>
        </p:nvSpPr>
        <p:spPr>
          <a:xfrm>
            <a:off x="6186024" y="2258255"/>
            <a:ext cx="12939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>
                <a:latin typeface="Meiryo UI" panose="020B0604030504040204" pitchFamily="34" charset="-128"/>
                <a:ea typeface="Meiryo UI" panose="020B0604030504040204" pitchFamily="34" charset="-128"/>
              </a:rPr>
              <a:t>可視光カメラ</a:t>
            </a:r>
          </a:p>
        </p:txBody>
      </p:sp>
      <p:cxnSp>
        <p:nvCxnSpPr>
          <p:cNvPr id="170" name="直線矢印コネクタ 169">
            <a:extLst>
              <a:ext uri="{FF2B5EF4-FFF2-40B4-BE49-F238E27FC236}">
                <a16:creationId xmlns:a16="http://schemas.microsoft.com/office/drawing/2014/main" id="{87918DF3-8466-4B4B-71C8-97E09CFEBC0D}"/>
              </a:ext>
            </a:extLst>
          </p:cNvPr>
          <p:cNvCxnSpPr/>
          <p:nvPr/>
        </p:nvCxnSpPr>
        <p:spPr>
          <a:xfrm>
            <a:off x="954968" y="5172759"/>
            <a:ext cx="10233304" cy="0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テキスト ボックス 170">
            <a:extLst>
              <a:ext uri="{FF2B5EF4-FFF2-40B4-BE49-F238E27FC236}">
                <a16:creationId xmlns:a16="http://schemas.microsoft.com/office/drawing/2014/main" id="{F65493AD-E841-3A59-2A9B-1AAB30CB1AFE}"/>
              </a:ext>
            </a:extLst>
          </p:cNvPr>
          <p:cNvSpPr txBox="1"/>
          <p:nvPr/>
        </p:nvSpPr>
        <p:spPr>
          <a:xfrm>
            <a:off x="7151484" y="5208081"/>
            <a:ext cx="10951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b="1" dirty="0"/>
              <a:t>290mm</a:t>
            </a:r>
            <a:endParaRPr kumimoji="1" lang="ja-JP" altLang="en-US" sz="2000" b="1"/>
          </a:p>
        </p:txBody>
      </p:sp>
      <p:cxnSp>
        <p:nvCxnSpPr>
          <p:cNvPr id="172" name="直線矢印コネクタ 171">
            <a:extLst>
              <a:ext uri="{FF2B5EF4-FFF2-40B4-BE49-F238E27FC236}">
                <a16:creationId xmlns:a16="http://schemas.microsoft.com/office/drawing/2014/main" id="{AD5739FE-6F7C-759E-EF6C-D3706228FB95}"/>
              </a:ext>
            </a:extLst>
          </p:cNvPr>
          <p:cNvCxnSpPr>
            <a:cxnSpLocks/>
          </p:cNvCxnSpPr>
          <p:nvPr/>
        </p:nvCxnSpPr>
        <p:spPr>
          <a:xfrm flipV="1">
            <a:off x="11803300" y="2690314"/>
            <a:ext cx="0" cy="2405244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テキスト ボックス 173">
            <a:extLst>
              <a:ext uri="{FF2B5EF4-FFF2-40B4-BE49-F238E27FC236}">
                <a16:creationId xmlns:a16="http://schemas.microsoft.com/office/drawing/2014/main" id="{A144F8E8-784D-53DA-ED6E-7A29CF09BA91}"/>
              </a:ext>
            </a:extLst>
          </p:cNvPr>
          <p:cNvSpPr txBox="1"/>
          <p:nvPr/>
        </p:nvSpPr>
        <p:spPr>
          <a:xfrm rot="16200000">
            <a:off x="11525271" y="3815836"/>
            <a:ext cx="9476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b="1" dirty="0"/>
              <a:t>65</a:t>
            </a:r>
            <a:r>
              <a:rPr kumimoji="1" lang="en-US" altLang="ja-JP" sz="2000" b="1" dirty="0"/>
              <a:t>mm</a:t>
            </a:r>
            <a:endParaRPr kumimoji="1" lang="ja-JP" altLang="en-US" sz="2000" b="1"/>
          </a:p>
        </p:txBody>
      </p:sp>
      <p:sp>
        <p:nvSpPr>
          <p:cNvPr id="175" name="テキスト ボックス 174">
            <a:extLst>
              <a:ext uri="{FF2B5EF4-FFF2-40B4-BE49-F238E27FC236}">
                <a16:creationId xmlns:a16="http://schemas.microsoft.com/office/drawing/2014/main" id="{456ED067-9AE8-DF04-F08C-F73E76F32D25}"/>
              </a:ext>
            </a:extLst>
          </p:cNvPr>
          <p:cNvSpPr txBox="1"/>
          <p:nvPr/>
        </p:nvSpPr>
        <p:spPr>
          <a:xfrm>
            <a:off x="152438" y="4330482"/>
            <a:ext cx="12878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b="1" dirty="0">
                <a:latin typeface="Meiryo UI" panose="020B0604030504040204" pitchFamily="34" charset="-128"/>
                <a:ea typeface="Meiryo UI" panose="020B0604030504040204" pitchFamily="34" charset="-128"/>
              </a:rPr>
              <a:t>ISS</a:t>
            </a:r>
            <a:r>
              <a:rPr kumimoji="1" lang="ja-JP" altLang="en-US" sz="1600" b="1">
                <a:latin typeface="Meiryo UI" panose="020B0604030504040204" pitchFamily="34" charset="-128"/>
                <a:ea typeface="Meiryo UI" panose="020B0604030504040204" pitchFamily="34" charset="-128"/>
              </a:rPr>
              <a:t>側</a:t>
            </a:r>
            <a:r>
              <a:rPr lang="en-US" altLang="ja-JP" sz="1600" b="1" dirty="0">
                <a:latin typeface="Meiryo UI" panose="020B0604030504040204" pitchFamily="34" charset="-128"/>
                <a:ea typeface="Meiryo UI" panose="020B0604030504040204" pitchFamily="34" charset="-128"/>
              </a:rPr>
              <a:t>I/F</a:t>
            </a:r>
            <a:r>
              <a:rPr kumimoji="1" lang="ja-JP" altLang="en-US" sz="1600" b="1">
                <a:latin typeface="Meiryo UI" panose="020B0604030504040204" pitchFamily="34" charset="-128"/>
                <a:ea typeface="Meiryo UI" panose="020B0604030504040204" pitchFamily="34" charset="-128"/>
              </a:rPr>
              <a:t>へ</a:t>
            </a:r>
          </a:p>
        </p:txBody>
      </p:sp>
      <p:cxnSp>
        <p:nvCxnSpPr>
          <p:cNvPr id="177" name="直線矢印コネクタ 176">
            <a:extLst>
              <a:ext uri="{FF2B5EF4-FFF2-40B4-BE49-F238E27FC236}">
                <a16:creationId xmlns:a16="http://schemas.microsoft.com/office/drawing/2014/main" id="{EACBBFBB-08B2-94B6-E077-43D3C638D65B}"/>
              </a:ext>
            </a:extLst>
          </p:cNvPr>
          <p:cNvCxnSpPr>
            <a:cxnSpLocks/>
          </p:cNvCxnSpPr>
          <p:nvPr/>
        </p:nvCxnSpPr>
        <p:spPr>
          <a:xfrm>
            <a:off x="6002741" y="4466327"/>
            <a:ext cx="3389326" cy="0"/>
          </a:xfrm>
          <a:prstGeom prst="straightConnector1">
            <a:avLst/>
          </a:prstGeom>
          <a:ln w="57150">
            <a:solidFill>
              <a:srgbClr val="00206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テキスト ボックス 177">
            <a:extLst>
              <a:ext uri="{FF2B5EF4-FFF2-40B4-BE49-F238E27FC236}">
                <a16:creationId xmlns:a16="http://schemas.microsoft.com/office/drawing/2014/main" id="{30BE89B8-8E5A-FF45-7EEE-412CE71F9D8D}"/>
              </a:ext>
            </a:extLst>
          </p:cNvPr>
          <p:cNvSpPr txBox="1"/>
          <p:nvPr/>
        </p:nvSpPr>
        <p:spPr>
          <a:xfrm>
            <a:off x="7836657" y="4474464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dirty="0"/>
              <a:t>115 </a:t>
            </a:r>
            <a:r>
              <a:rPr kumimoji="1" lang="en-US" altLang="ja-JP" b="1" dirty="0"/>
              <a:t>mm</a:t>
            </a:r>
            <a:endParaRPr kumimoji="1" lang="ja-JP" altLang="en-US" b="1"/>
          </a:p>
        </p:txBody>
      </p:sp>
      <p:cxnSp>
        <p:nvCxnSpPr>
          <p:cNvPr id="179" name="直線矢印コネクタ 178">
            <a:extLst>
              <a:ext uri="{FF2B5EF4-FFF2-40B4-BE49-F238E27FC236}">
                <a16:creationId xmlns:a16="http://schemas.microsoft.com/office/drawing/2014/main" id="{290448BC-18FD-3870-4DAB-2965317551DB}"/>
              </a:ext>
            </a:extLst>
          </p:cNvPr>
          <p:cNvCxnSpPr>
            <a:cxnSpLocks/>
          </p:cNvCxnSpPr>
          <p:nvPr/>
        </p:nvCxnSpPr>
        <p:spPr>
          <a:xfrm>
            <a:off x="2430330" y="4454622"/>
            <a:ext cx="3122147" cy="0"/>
          </a:xfrm>
          <a:prstGeom prst="straightConnector1">
            <a:avLst/>
          </a:prstGeom>
          <a:ln w="57150">
            <a:solidFill>
              <a:srgbClr val="00206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テキスト ボックス 179">
            <a:extLst>
              <a:ext uri="{FF2B5EF4-FFF2-40B4-BE49-F238E27FC236}">
                <a16:creationId xmlns:a16="http://schemas.microsoft.com/office/drawing/2014/main" id="{B9B8DFDA-8139-C545-DD05-71FBE12CD8AD}"/>
              </a:ext>
            </a:extLst>
          </p:cNvPr>
          <p:cNvSpPr txBox="1"/>
          <p:nvPr/>
        </p:nvSpPr>
        <p:spPr>
          <a:xfrm>
            <a:off x="4205263" y="4461984"/>
            <a:ext cx="936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/>
              <a:t>90 mm</a:t>
            </a:r>
            <a:endParaRPr kumimoji="1" lang="ja-JP" altLang="en-US" b="1"/>
          </a:p>
        </p:txBody>
      </p:sp>
      <p:sp>
        <p:nvSpPr>
          <p:cNvPr id="192" name="テキスト ボックス 191">
            <a:extLst>
              <a:ext uri="{FF2B5EF4-FFF2-40B4-BE49-F238E27FC236}">
                <a16:creationId xmlns:a16="http://schemas.microsoft.com/office/drawing/2014/main" id="{D6BD6A9F-71DA-CEAF-C85B-E15CF9A89997}"/>
              </a:ext>
            </a:extLst>
          </p:cNvPr>
          <p:cNvSpPr txBox="1"/>
          <p:nvPr/>
        </p:nvSpPr>
        <p:spPr>
          <a:xfrm>
            <a:off x="322353" y="69641"/>
            <a:ext cx="392286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4800" b="1" i="0" u="none" strike="noStrike">
                <a:solidFill>
                  <a:schemeClr val="bg1"/>
                </a:solidFill>
                <a:effectLst/>
                <a:latin typeface="Meiryo UI" panose="020B0604030504040204" pitchFamily="34" charset="-128"/>
                <a:ea typeface="Meiryo UI" panose="020B0604030504040204" pitchFamily="34" charset="-128"/>
              </a:rPr>
              <a:t>ペイロード構成</a:t>
            </a:r>
            <a:endParaRPr kumimoji="1" lang="ja-JP" altLang="en-US" sz="4800"/>
          </a:p>
        </p:txBody>
      </p:sp>
      <p:sp>
        <p:nvSpPr>
          <p:cNvPr id="114" name="正方形/長方形 113">
            <a:extLst>
              <a:ext uri="{FF2B5EF4-FFF2-40B4-BE49-F238E27FC236}">
                <a16:creationId xmlns:a16="http://schemas.microsoft.com/office/drawing/2014/main" id="{D53E48AD-CCE0-832C-5B68-D36B6F4AF6C0}"/>
              </a:ext>
            </a:extLst>
          </p:cNvPr>
          <p:cNvSpPr/>
          <p:nvPr/>
        </p:nvSpPr>
        <p:spPr>
          <a:xfrm>
            <a:off x="7722556" y="2657884"/>
            <a:ext cx="1529362" cy="62908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AD5837F7-397B-11A3-1315-E65051048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39932-5CF8-AA4D-8FD2-8E14B9DF1654}" type="slidenum">
              <a:rPr kumimoji="1" lang="ja-JP" altLang="en-US" smtClean="0"/>
              <a:t>37</a:t>
            </a:fld>
            <a:endParaRPr kumimoji="1" lang="ja-JP" altLang="en-US"/>
          </a:p>
        </p:txBody>
      </p:sp>
      <p:sp>
        <p:nvSpPr>
          <p:cNvPr id="45" name="正方形/長方形 44">
            <a:extLst>
              <a:ext uri="{FF2B5EF4-FFF2-40B4-BE49-F238E27FC236}">
                <a16:creationId xmlns:a16="http://schemas.microsoft.com/office/drawing/2014/main" id="{516AFF78-78F2-C92E-9A9C-DDACF8ED3F86}"/>
              </a:ext>
            </a:extLst>
          </p:cNvPr>
          <p:cNvSpPr/>
          <p:nvPr/>
        </p:nvSpPr>
        <p:spPr>
          <a:xfrm>
            <a:off x="3380341" y="3237260"/>
            <a:ext cx="1769346" cy="99289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/>
          </a:p>
        </p:txBody>
      </p:sp>
      <p:sp>
        <p:nvSpPr>
          <p:cNvPr id="106" name="正方形/長方形 105">
            <a:extLst>
              <a:ext uri="{FF2B5EF4-FFF2-40B4-BE49-F238E27FC236}">
                <a16:creationId xmlns:a16="http://schemas.microsoft.com/office/drawing/2014/main" id="{CD4AF8A1-FC60-6C8C-4EED-1F846A97CFEC}"/>
              </a:ext>
            </a:extLst>
          </p:cNvPr>
          <p:cNvSpPr/>
          <p:nvPr/>
        </p:nvSpPr>
        <p:spPr>
          <a:xfrm>
            <a:off x="2598157" y="3619437"/>
            <a:ext cx="719228" cy="201507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/>
          </a:p>
        </p:txBody>
      </p:sp>
      <p:sp>
        <p:nvSpPr>
          <p:cNvPr id="141" name="正方形/長方形 140">
            <a:extLst>
              <a:ext uri="{FF2B5EF4-FFF2-40B4-BE49-F238E27FC236}">
                <a16:creationId xmlns:a16="http://schemas.microsoft.com/office/drawing/2014/main" id="{A9180B1F-48DD-0348-B6B6-D3112843A38F}"/>
              </a:ext>
            </a:extLst>
          </p:cNvPr>
          <p:cNvSpPr/>
          <p:nvPr/>
        </p:nvSpPr>
        <p:spPr>
          <a:xfrm>
            <a:off x="2430330" y="3779929"/>
            <a:ext cx="3160850" cy="101552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/>
          </a:p>
        </p:txBody>
      </p:sp>
      <p:sp>
        <p:nvSpPr>
          <p:cNvPr id="79" name="正方形/長方形 78">
            <a:extLst>
              <a:ext uri="{FF2B5EF4-FFF2-40B4-BE49-F238E27FC236}">
                <a16:creationId xmlns:a16="http://schemas.microsoft.com/office/drawing/2014/main" id="{B984CAB7-55F6-D6D7-2000-030B0864EFA9}"/>
              </a:ext>
            </a:extLst>
          </p:cNvPr>
          <p:cNvSpPr/>
          <p:nvPr/>
        </p:nvSpPr>
        <p:spPr>
          <a:xfrm>
            <a:off x="6002741" y="3458708"/>
            <a:ext cx="72264" cy="5017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0" name="正方形/長方形 79">
            <a:extLst>
              <a:ext uri="{FF2B5EF4-FFF2-40B4-BE49-F238E27FC236}">
                <a16:creationId xmlns:a16="http://schemas.microsoft.com/office/drawing/2014/main" id="{40F54161-7A29-28CE-22A2-2A0CB3216727}"/>
              </a:ext>
            </a:extLst>
          </p:cNvPr>
          <p:cNvSpPr/>
          <p:nvPr/>
        </p:nvSpPr>
        <p:spPr>
          <a:xfrm>
            <a:off x="5516042" y="3724093"/>
            <a:ext cx="72264" cy="5017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1" name="正方形/長方形 80">
            <a:extLst>
              <a:ext uri="{FF2B5EF4-FFF2-40B4-BE49-F238E27FC236}">
                <a16:creationId xmlns:a16="http://schemas.microsoft.com/office/drawing/2014/main" id="{10D7F237-D126-04BD-D1EA-93D752D04375}"/>
              </a:ext>
            </a:extLst>
          </p:cNvPr>
          <p:cNvSpPr/>
          <p:nvPr/>
        </p:nvSpPr>
        <p:spPr>
          <a:xfrm>
            <a:off x="9063068" y="3889481"/>
            <a:ext cx="1771339" cy="93967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/>
          </a:p>
        </p:txBody>
      </p:sp>
      <p:sp>
        <p:nvSpPr>
          <p:cNvPr id="88" name="正方形/長方形 87">
            <a:extLst>
              <a:ext uri="{FF2B5EF4-FFF2-40B4-BE49-F238E27FC236}">
                <a16:creationId xmlns:a16="http://schemas.microsoft.com/office/drawing/2014/main" id="{6FE17126-5D97-666E-0476-048D3546D6D2}"/>
              </a:ext>
            </a:extLst>
          </p:cNvPr>
          <p:cNvSpPr/>
          <p:nvPr/>
        </p:nvSpPr>
        <p:spPr>
          <a:xfrm>
            <a:off x="1591323" y="4692342"/>
            <a:ext cx="508711" cy="106814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/>
          </a:p>
        </p:txBody>
      </p:sp>
      <p:sp>
        <p:nvSpPr>
          <p:cNvPr id="89" name="正方形/長方形 88">
            <a:extLst>
              <a:ext uri="{FF2B5EF4-FFF2-40B4-BE49-F238E27FC236}">
                <a16:creationId xmlns:a16="http://schemas.microsoft.com/office/drawing/2014/main" id="{3F3C7B56-2950-680C-D8FB-0DA6AC34EBD1}"/>
              </a:ext>
            </a:extLst>
          </p:cNvPr>
          <p:cNvSpPr/>
          <p:nvPr/>
        </p:nvSpPr>
        <p:spPr>
          <a:xfrm>
            <a:off x="1695844" y="4646177"/>
            <a:ext cx="173337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/>
          </a:p>
        </p:txBody>
      </p:sp>
      <p:sp>
        <p:nvSpPr>
          <p:cNvPr id="96" name="正方形/長方形 95">
            <a:extLst>
              <a:ext uri="{FF2B5EF4-FFF2-40B4-BE49-F238E27FC236}">
                <a16:creationId xmlns:a16="http://schemas.microsoft.com/office/drawing/2014/main" id="{BF1975DA-D622-9EE2-AD77-DE1BA25FD102}"/>
              </a:ext>
            </a:extLst>
          </p:cNvPr>
          <p:cNvSpPr/>
          <p:nvPr/>
        </p:nvSpPr>
        <p:spPr>
          <a:xfrm rot="10800000">
            <a:off x="1599007" y="4847468"/>
            <a:ext cx="508711" cy="106814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/>
          </a:p>
        </p:txBody>
      </p:sp>
      <p:sp>
        <p:nvSpPr>
          <p:cNvPr id="97" name="正方形/長方形 96">
            <a:extLst>
              <a:ext uri="{FF2B5EF4-FFF2-40B4-BE49-F238E27FC236}">
                <a16:creationId xmlns:a16="http://schemas.microsoft.com/office/drawing/2014/main" id="{51B7C3A0-A561-CB21-7544-240F0365C3E0}"/>
              </a:ext>
            </a:extLst>
          </p:cNvPr>
          <p:cNvSpPr/>
          <p:nvPr/>
        </p:nvSpPr>
        <p:spPr>
          <a:xfrm rot="10800000">
            <a:off x="1689978" y="4965651"/>
            <a:ext cx="173337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/>
          </a:p>
        </p:txBody>
      </p:sp>
      <p:sp>
        <p:nvSpPr>
          <p:cNvPr id="117" name="テキスト ボックス 116">
            <a:extLst>
              <a:ext uri="{FF2B5EF4-FFF2-40B4-BE49-F238E27FC236}">
                <a16:creationId xmlns:a16="http://schemas.microsoft.com/office/drawing/2014/main" id="{D6F1CF3E-AE6C-9B4A-A6AA-032B44E08877}"/>
              </a:ext>
            </a:extLst>
          </p:cNvPr>
          <p:cNvSpPr txBox="1"/>
          <p:nvPr/>
        </p:nvSpPr>
        <p:spPr>
          <a:xfrm>
            <a:off x="9660286" y="4459069"/>
            <a:ext cx="1067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/>
              <a:t>39.7mm</a:t>
            </a:r>
            <a:endParaRPr kumimoji="1" lang="ja-JP" altLang="en-US" b="1"/>
          </a:p>
        </p:txBody>
      </p:sp>
      <p:cxnSp>
        <p:nvCxnSpPr>
          <p:cNvPr id="118" name="直線矢印コネクタ 117">
            <a:extLst>
              <a:ext uri="{FF2B5EF4-FFF2-40B4-BE49-F238E27FC236}">
                <a16:creationId xmlns:a16="http://schemas.microsoft.com/office/drawing/2014/main" id="{D46AA2DD-8B10-B987-7E4D-34FE366E5B4A}"/>
              </a:ext>
            </a:extLst>
          </p:cNvPr>
          <p:cNvCxnSpPr>
            <a:cxnSpLocks/>
          </p:cNvCxnSpPr>
          <p:nvPr/>
        </p:nvCxnSpPr>
        <p:spPr>
          <a:xfrm>
            <a:off x="9493609" y="4454622"/>
            <a:ext cx="1184447" cy="7362"/>
          </a:xfrm>
          <a:prstGeom prst="straightConnector1">
            <a:avLst/>
          </a:prstGeom>
          <a:ln w="57150">
            <a:solidFill>
              <a:srgbClr val="00206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888277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 字 3">
            <a:extLst>
              <a:ext uri="{FF2B5EF4-FFF2-40B4-BE49-F238E27FC236}">
                <a16:creationId xmlns:a16="http://schemas.microsoft.com/office/drawing/2014/main" id="{4E6F1113-C654-9BDB-ADD6-E258CEC38604}"/>
              </a:ext>
            </a:extLst>
          </p:cNvPr>
          <p:cNvSpPr/>
          <p:nvPr/>
        </p:nvSpPr>
        <p:spPr>
          <a:xfrm>
            <a:off x="7367503" y="5427662"/>
            <a:ext cx="374751" cy="498637"/>
          </a:xfrm>
          <a:prstGeom prst="corner">
            <a:avLst>
              <a:gd name="adj1" fmla="val 18030"/>
              <a:gd name="adj2" fmla="val 1803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E8E2AD5E-4B63-D348-8320-FF2BA1894FAE}"/>
              </a:ext>
            </a:extLst>
          </p:cNvPr>
          <p:cNvSpPr/>
          <p:nvPr/>
        </p:nvSpPr>
        <p:spPr>
          <a:xfrm>
            <a:off x="2817382" y="3164982"/>
            <a:ext cx="6124892" cy="2267681"/>
          </a:xfrm>
          <a:prstGeom prst="rect">
            <a:avLst/>
          </a:prstGeom>
          <a:solidFill>
            <a:srgbClr val="FF238B">
              <a:alpha val="9804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E2FD31FE-ADAC-CE4C-F2DD-572746512230}"/>
              </a:ext>
            </a:extLst>
          </p:cNvPr>
          <p:cNvSpPr/>
          <p:nvPr/>
        </p:nvSpPr>
        <p:spPr>
          <a:xfrm>
            <a:off x="2814447" y="4746917"/>
            <a:ext cx="6124892" cy="445831"/>
          </a:xfrm>
          <a:prstGeom prst="rect">
            <a:avLst/>
          </a:prstGeom>
          <a:solidFill>
            <a:srgbClr val="FF0000">
              <a:alpha val="3490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コンテンツ プレースホルダー 2">
            <a:extLst>
              <a:ext uri="{FF2B5EF4-FFF2-40B4-BE49-F238E27FC236}">
                <a16:creationId xmlns:a16="http://schemas.microsoft.com/office/drawing/2014/main" id="{21358FE9-BE67-BA00-CB32-D0CCAE7595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10705" y="3502506"/>
            <a:ext cx="425591" cy="813237"/>
          </a:xfrm>
        </p:spPr>
        <p:txBody>
          <a:bodyPr vert="eaVert">
            <a:normAutofit/>
          </a:bodyPr>
          <a:lstStyle/>
          <a:p>
            <a:pPr marL="0" indent="0">
              <a:buNone/>
            </a:pPr>
            <a:r>
              <a:rPr kumimoji="1" lang="ja-JP" altLang="en-US" sz="1600">
                <a:latin typeface="HGPGothicE" panose="020B0900000000000000" pitchFamily="34" charset="-128"/>
                <a:ea typeface="HGPGothicE" panose="020B0900000000000000" pitchFamily="34" charset="-128"/>
              </a:rPr>
              <a:t>空乏層</a:t>
            </a:r>
          </a:p>
        </p:txBody>
      </p: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3889257B-CCAE-CC8E-4D6D-C19B88300D80}"/>
              </a:ext>
            </a:extLst>
          </p:cNvPr>
          <p:cNvCxnSpPr>
            <a:cxnSpLocks/>
            <a:endCxn id="59" idx="5"/>
          </p:cNvCxnSpPr>
          <p:nvPr/>
        </p:nvCxnSpPr>
        <p:spPr>
          <a:xfrm flipH="1">
            <a:off x="6003913" y="3628062"/>
            <a:ext cx="338845" cy="933837"/>
          </a:xfrm>
          <a:prstGeom prst="line">
            <a:avLst/>
          </a:prstGeom>
          <a:ln w="3810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8530E516-8E4B-3E42-5323-7F1F44136937}"/>
              </a:ext>
            </a:extLst>
          </p:cNvPr>
          <p:cNvSpPr/>
          <p:nvPr/>
        </p:nvSpPr>
        <p:spPr>
          <a:xfrm>
            <a:off x="2944596" y="1826152"/>
            <a:ext cx="1353255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ja-JP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  <a:r>
              <a:rPr lang="ja-JP" altLang="en-US" sz="20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ピクセル</a:t>
            </a:r>
          </a:p>
        </p:txBody>
      </p:sp>
      <p:sp>
        <p:nvSpPr>
          <p:cNvPr id="11" name="右中かっこ 10">
            <a:extLst>
              <a:ext uri="{FF2B5EF4-FFF2-40B4-BE49-F238E27FC236}">
                <a16:creationId xmlns:a16="http://schemas.microsoft.com/office/drawing/2014/main" id="{2CD50BF6-E2B1-7789-1BF7-237D80CAB168}"/>
              </a:ext>
            </a:extLst>
          </p:cNvPr>
          <p:cNvSpPr/>
          <p:nvPr/>
        </p:nvSpPr>
        <p:spPr>
          <a:xfrm rot="16200000">
            <a:off x="3822192" y="1219981"/>
            <a:ext cx="247495" cy="2176369"/>
          </a:xfrm>
          <a:prstGeom prst="rightBrace">
            <a:avLst>
              <a:gd name="adj1" fmla="val 8333"/>
              <a:gd name="adj2" fmla="val 51246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片側の 2 つの角を切り取った四角形 11">
            <a:extLst>
              <a:ext uri="{FF2B5EF4-FFF2-40B4-BE49-F238E27FC236}">
                <a16:creationId xmlns:a16="http://schemas.microsoft.com/office/drawing/2014/main" id="{A06AAA91-4E4D-AA16-C61C-C4C576299CAB}"/>
              </a:ext>
            </a:extLst>
          </p:cNvPr>
          <p:cNvSpPr/>
          <p:nvPr/>
        </p:nvSpPr>
        <p:spPr>
          <a:xfrm rot="10800000">
            <a:off x="3194219" y="3187378"/>
            <a:ext cx="2220003" cy="214665"/>
          </a:xfrm>
          <a:prstGeom prst="snip2SameRect">
            <a:avLst>
              <a:gd name="adj1" fmla="val 50000"/>
              <a:gd name="adj2" fmla="val 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3" name="直線矢印コネクタ 12">
            <a:extLst>
              <a:ext uri="{FF2B5EF4-FFF2-40B4-BE49-F238E27FC236}">
                <a16:creationId xmlns:a16="http://schemas.microsoft.com/office/drawing/2014/main" id="{F75E8A16-7542-13D0-AF97-A1082D4B1AAF}"/>
              </a:ext>
            </a:extLst>
          </p:cNvPr>
          <p:cNvCxnSpPr>
            <a:cxnSpLocks/>
          </p:cNvCxnSpPr>
          <p:nvPr/>
        </p:nvCxnSpPr>
        <p:spPr>
          <a:xfrm>
            <a:off x="2660558" y="3164982"/>
            <a:ext cx="0" cy="158706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aphicFrame>
        <p:nvGraphicFramePr>
          <p:cNvPr id="14" name="表 13">
            <a:extLst>
              <a:ext uri="{FF2B5EF4-FFF2-40B4-BE49-F238E27FC236}">
                <a16:creationId xmlns:a16="http://schemas.microsoft.com/office/drawing/2014/main" id="{F7B4C1B9-1F08-53A5-CBFB-9C8B48EB67E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95801063"/>
              </p:ext>
            </p:extLst>
          </p:nvPr>
        </p:nvGraphicFramePr>
        <p:xfrm>
          <a:off x="2814447" y="5202781"/>
          <a:ext cx="6124892" cy="36576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062446">
                  <a:extLst>
                    <a:ext uri="{9D8B030D-6E8A-4147-A177-3AD203B41FA5}">
                      <a16:colId xmlns:a16="http://schemas.microsoft.com/office/drawing/2014/main" val="4198043497"/>
                    </a:ext>
                  </a:extLst>
                </a:gridCol>
                <a:gridCol w="3062446">
                  <a:extLst>
                    <a:ext uri="{9D8B030D-6E8A-4147-A177-3AD203B41FA5}">
                      <a16:colId xmlns:a16="http://schemas.microsoft.com/office/drawing/2014/main" val="747960810"/>
                    </a:ext>
                  </a:extLst>
                </a:gridCol>
              </a:tblGrid>
              <a:tr h="232696"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6176842"/>
                  </a:ext>
                </a:extLst>
              </a:tr>
            </a:tbl>
          </a:graphicData>
        </a:graphic>
      </p:graphicFrame>
      <p:graphicFrame>
        <p:nvGraphicFramePr>
          <p:cNvPr id="15" name="表 37">
            <a:extLst>
              <a:ext uri="{FF2B5EF4-FFF2-40B4-BE49-F238E27FC236}">
                <a16:creationId xmlns:a16="http://schemas.microsoft.com/office/drawing/2014/main" id="{7A997013-E366-D939-6AE8-BA43D1DFE05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73164"/>
              </p:ext>
            </p:extLst>
          </p:nvPr>
        </p:nvGraphicFramePr>
        <p:xfrm>
          <a:off x="2820316" y="2458355"/>
          <a:ext cx="6124892" cy="7315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062446">
                  <a:extLst>
                    <a:ext uri="{9D8B030D-6E8A-4147-A177-3AD203B41FA5}">
                      <a16:colId xmlns:a16="http://schemas.microsoft.com/office/drawing/2014/main" val="4198043497"/>
                    </a:ext>
                  </a:extLst>
                </a:gridCol>
                <a:gridCol w="3062446">
                  <a:extLst>
                    <a:ext uri="{9D8B030D-6E8A-4147-A177-3AD203B41FA5}">
                      <a16:colId xmlns:a16="http://schemas.microsoft.com/office/drawing/2014/main" val="747960810"/>
                    </a:ext>
                  </a:extLst>
                </a:gridCol>
              </a:tblGrid>
              <a:tr h="280433">
                <a:tc>
                  <a:txBody>
                    <a:bodyPr/>
                    <a:lstStyle/>
                    <a:p>
                      <a:endParaRPr kumimoji="1" lang="ja-JP" altLang="en-US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kumimoji="1" lang="ja-JP" altLang="en-US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6176842"/>
                  </a:ext>
                </a:extLst>
              </a:tr>
              <a:tr h="280433">
                <a:tc>
                  <a:txBody>
                    <a:bodyPr/>
                    <a:lstStyle/>
                    <a:p>
                      <a:endParaRPr kumimoji="1" lang="ja-JP" altLang="en-US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kumimoji="1" lang="ja-JP" altLang="en-US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58591261"/>
                  </a:ext>
                </a:extLst>
              </a:tr>
            </a:tbl>
          </a:graphicData>
        </a:graphic>
      </p:graphicFrame>
      <p:sp>
        <p:nvSpPr>
          <p:cNvPr id="16" name="片側の 2 つの角を切り取った四角形 15">
            <a:extLst>
              <a:ext uri="{FF2B5EF4-FFF2-40B4-BE49-F238E27FC236}">
                <a16:creationId xmlns:a16="http://schemas.microsoft.com/office/drawing/2014/main" id="{8FE734E9-AB48-7B21-863C-C59BA8A38CA5}"/>
              </a:ext>
            </a:extLst>
          </p:cNvPr>
          <p:cNvSpPr/>
          <p:nvPr/>
        </p:nvSpPr>
        <p:spPr>
          <a:xfrm rot="10800000">
            <a:off x="6310640" y="3188501"/>
            <a:ext cx="2220003" cy="214665"/>
          </a:xfrm>
          <a:prstGeom prst="snip2SameRect">
            <a:avLst>
              <a:gd name="adj1" fmla="val 50000"/>
              <a:gd name="adj2" fmla="val 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7" name="直線コネクタ 16">
            <a:extLst>
              <a:ext uri="{FF2B5EF4-FFF2-40B4-BE49-F238E27FC236}">
                <a16:creationId xmlns:a16="http://schemas.microsoft.com/office/drawing/2014/main" id="{B2DAC881-5BB8-E683-D9E2-25C3BB10766D}"/>
              </a:ext>
            </a:extLst>
          </p:cNvPr>
          <p:cNvCxnSpPr>
            <a:cxnSpLocks/>
            <a:stCxn id="15" idx="0"/>
            <a:endCxn id="14" idx="2"/>
          </p:cNvCxnSpPr>
          <p:nvPr/>
        </p:nvCxnSpPr>
        <p:spPr>
          <a:xfrm flipH="1">
            <a:off x="5876893" y="2458355"/>
            <a:ext cx="5869" cy="311018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コネクタ 17">
            <a:extLst>
              <a:ext uri="{FF2B5EF4-FFF2-40B4-BE49-F238E27FC236}">
                <a16:creationId xmlns:a16="http://schemas.microsoft.com/office/drawing/2014/main" id="{BB1AA119-46EB-F21E-93DA-D6A7C3D610F6}"/>
              </a:ext>
            </a:extLst>
          </p:cNvPr>
          <p:cNvCxnSpPr>
            <a:cxnSpLocks/>
          </p:cNvCxnSpPr>
          <p:nvPr/>
        </p:nvCxnSpPr>
        <p:spPr>
          <a:xfrm flipH="1" flipV="1">
            <a:off x="7163653" y="2248960"/>
            <a:ext cx="563643" cy="95930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直線矢印コネクタ 33">
            <a:extLst>
              <a:ext uri="{FF2B5EF4-FFF2-40B4-BE49-F238E27FC236}">
                <a16:creationId xmlns:a16="http://schemas.microsoft.com/office/drawing/2014/main" id="{5895047F-C0EA-9540-8068-0B083AA5D0F5}"/>
              </a:ext>
            </a:extLst>
          </p:cNvPr>
          <p:cNvCxnSpPr>
            <a:cxnSpLocks/>
          </p:cNvCxnSpPr>
          <p:nvPr/>
        </p:nvCxnSpPr>
        <p:spPr>
          <a:xfrm flipH="1">
            <a:off x="2656879" y="4746917"/>
            <a:ext cx="902" cy="455864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5" name="正方形/長方形 34">
            <a:extLst>
              <a:ext uri="{FF2B5EF4-FFF2-40B4-BE49-F238E27FC236}">
                <a16:creationId xmlns:a16="http://schemas.microsoft.com/office/drawing/2014/main" id="{0E517035-F82B-9AFF-96A0-62099A22E1F7}"/>
              </a:ext>
            </a:extLst>
          </p:cNvPr>
          <p:cNvSpPr/>
          <p:nvPr/>
        </p:nvSpPr>
        <p:spPr>
          <a:xfrm>
            <a:off x="3837959" y="2482483"/>
            <a:ext cx="795576" cy="30764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コンテンツ プレースホルダー 2">
            <a:extLst>
              <a:ext uri="{FF2B5EF4-FFF2-40B4-BE49-F238E27FC236}">
                <a16:creationId xmlns:a16="http://schemas.microsoft.com/office/drawing/2014/main" id="{ECDE2FE2-7046-C424-9162-C1793803AC36}"/>
              </a:ext>
            </a:extLst>
          </p:cNvPr>
          <p:cNvSpPr txBox="1">
            <a:spLocks/>
          </p:cNvSpPr>
          <p:nvPr/>
        </p:nvSpPr>
        <p:spPr>
          <a:xfrm>
            <a:off x="3819683" y="2468067"/>
            <a:ext cx="1048605" cy="365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sz="1800">
                <a:latin typeface="HGPGothicE" panose="020B0900000000000000" pitchFamily="34" charset="-128"/>
                <a:ea typeface="HGPGothicE" panose="020B0900000000000000" pitchFamily="34" charset="-128"/>
              </a:rPr>
              <a:t>回路層</a:t>
            </a:r>
          </a:p>
        </p:txBody>
      </p:sp>
      <p:sp>
        <p:nvSpPr>
          <p:cNvPr id="37" name="正方形/長方形 36">
            <a:extLst>
              <a:ext uri="{FF2B5EF4-FFF2-40B4-BE49-F238E27FC236}">
                <a16:creationId xmlns:a16="http://schemas.microsoft.com/office/drawing/2014/main" id="{90797FE0-8D98-24A9-6386-7473CB282FF4}"/>
              </a:ext>
            </a:extLst>
          </p:cNvPr>
          <p:cNvSpPr/>
          <p:nvPr/>
        </p:nvSpPr>
        <p:spPr>
          <a:xfrm>
            <a:off x="3842578" y="2847366"/>
            <a:ext cx="795576" cy="30764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コンテンツ プレースホルダー 2">
            <a:extLst>
              <a:ext uri="{FF2B5EF4-FFF2-40B4-BE49-F238E27FC236}">
                <a16:creationId xmlns:a16="http://schemas.microsoft.com/office/drawing/2014/main" id="{EECFF667-079C-AB67-7DFF-C8D7E9BA5280}"/>
              </a:ext>
            </a:extLst>
          </p:cNvPr>
          <p:cNvSpPr txBox="1">
            <a:spLocks/>
          </p:cNvSpPr>
          <p:nvPr/>
        </p:nvSpPr>
        <p:spPr>
          <a:xfrm>
            <a:off x="3824302" y="2832950"/>
            <a:ext cx="1048605" cy="365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sz="1800">
                <a:latin typeface="HGPGothicE" panose="020B0900000000000000" pitchFamily="34" charset="-128"/>
                <a:ea typeface="HGPGothicE" panose="020B0900000000000000" pitchFamily="34" charset="-128"/>
              </a:rPr>
              <a:t>絶縁層</a:t>
            </a:r>
          </a:p>
        </p:txBody>
      </p:sp>
      <p:sp>
        <p:nvSpPr>
          <p:cNvPr id="39" name="正方形/長方形 38">
            <a:extLst>
              <a:ext uri="{FF2B5EF4-FFF2-40B4-BE49-F238E27FC236}">
                <a16:creationId xmlns:a16="http://schemas.microsoft.com/office/drawing/2014/main" id="{F71F3DBA-4FD4-607C-3931-D9CAD2922705}"/>
              </a:ext>
            </a:extLst>
          </p:cNvPr>
          <p:cNvSpPr/>
          <p:nvPr/>
        </p:nvSpPr>
        <p:spPr>
          <a:xfrm>
            <a:off x="3501289" y="4320633"/>
            <a:ext cx="1437123" cy="3388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コンテンツ プレースホルダー 2">
            <a:extLst>
              <a:ext uri="{FF2B5EF4-FFF2-40B4-BE49-F238E27FC236}">
                <a16:creationId xmlns:a16="http://schemas.microsoft.com/office/drawing/2014/main" id="{470D0F7C-4A8C-DC3F-61B4-3B1C45B7981B}"/>
              </a:ext>
            </a:extLst>
          </p:cNvPr>
          <p:cNvSpPr txBox="1">
            <a:spLocks/>
          </p:cNvSpPr>
          <p:nvPr/>
        </p:nvSpPr>
        <p:spPr>
          <a:xfrm>
            <a:off x="3607224" y="4289038"/>
            <a:ext cx="1652098" cy="365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ja-JP" sz="1800" dirty="0">
                <a:latin typeface="HGPGothicE" panose="020B0900000000000000" pitchFamily="34" charset="-128"/>
                <a:ea typeface="HGPGothicE" panose="020B0900000000000000" pitchFamily="34" charset="-128"/>
              </a:rPr>
              <a:t>Si</a:t>
            </a:r>
            <a:r>
              <a:rPr lang="ja-JP" altLang="en-US" sz="1800">
                <a:latin typeface="HGPGothicE" panose="020B0900000000000000" pitchFamily="34" charset="-128"/>
                <a:ea typeface="HGPGothicE" panose="020B0900000000000000" pitchFamily="34" charset="-128"/>
              </a:rPr>
              <a:t>センサ層</a:t>
            </a:r>
          </a:p>
        </p:txBody>
      </p:sp>
      <p:sp>
        <p:nvSpPr>
          <p:cNvPr id="41" name="正方形/長方形 40">
            <a:extLst>
              <a:ext uri="{FF2B5EF4-FFF2-40B4-BE49-F238E27FC236}">
                <a16:creationId xmlns:a16="http://schemas.microsoft.com/office/drawing/2014/main" id="{AF4B5BF1-2133-71E9-E546-D626E48A4666}"/>
              </a:ext>
            </a:extLst>
          </p:cNvPr>
          <p:cNvSpPr/>
          <p:nvPr/>
        </p:nvSpPr>
        <p:spPr>
          <a:xfrm>
            <a:off x="6346960" y="2026265"/>
            <a:ext cx="1635864" cy="33193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コンテンツ プレースホルダー 2">
            <a:extLst>
              <a:ext uri="{FF2B5EF4-FFF2-40B4-BE49-F238E27FC236}">
                <a16:creationId xmlns:a16="http://schemas.microsoft.com/office/drawing/2014/main" id="{2113B5E6-AE7F-A377-CA18-53FD01A6425B}"/>
              </a:ext>
            </a:extLst>
          </p:cNvPr>
          <p:cNvSpPr txBox="1">
            <a:spLocks/>
          </p:cNvSpPr>
          <p:nvPr/>
        </p:nvSpPr>
        <p:spPr>
          <a:xfrm>
            <a:off x="6405561" y="2023908"/>
            <a:ext cx="1635864" cy="365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sz="1800">
                <a:latin typeface="HGPGothicE" panose="020B0900000000000000" pitchFamily="34" charset="-128"/>
                <a:ea typeface="HGPGothicE" panose="020B0900000000000000" pitchFamily="34" charset="-128"/>
              </a:rPr>
              <a:t>センスノード</a:t>
            </a:r>
          </a:p>
        </p:txBody>
      </p:sp>
      <p:sp>
        <p:nvSpPr>
          <p:cNvPr id="43" name="コンテンツ プレースホルダー 2">
            <a:extLst>
              <a:ext uri="{FF2B5EF4-FFF2-40B4-BE49-F238E27FC236}">
                <a16:creationId xmlns:a16="http://schemas.microsoft.com/office/drawing/2014/main" id="{9E515AC9-E7F5-F250-1E60-8264D8D21968}"/>
              </a:ext>
            </a:extLst>
          </p:cNvPr>
          <p:cNvSpPr txBox="1">
            <a:spLocks/>
          </p:cNvSpPr>
          <p:nvPr/>
        </p:nvSpPr>
        <p:spPr>
          <a:xfrm>
            <a:off x="2190055" y="4645321"/>
            <a:ext cx="425591" cy="1094853"/>
          </a:xfrm>
          <a:prstGeom prst="rect">
            <a:avLst/>
          </a:prstGeom>
        </p:spPr>
        <p:txBody>
          <a:bodyPr vert="eaVert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sz="1600">
                <a:latin typeface="HGPGothicE" panose="020B0900000000000000" pitchFamily="34" charset="-128"/>
                <a:ea typeface="HGPGothicE" panose="020B0900000000000000" pitchFamily="34" charset="-128"/>
              </a:rPr>
              <a:t>中性領域</a:t>
            </a:r>
          </a:p>
        </p:txBody>
      </p:sp>
      <p:sp>
        <p:nvSpPr>
          <p:cNvPr id="44" name="コンテンツ プレースホルダー 2">
            <a:extLst>
              <a:ext uri="{FF2B5EF4-FFF2-40B4-BE49-F238E27FC236}">
                <a16:creationId xmlns:a16="http://schemas.microsoft.com/office/drawing/2014/main" id="{0D2E4CB7-F758-13EB-2516-4F8ACF2F1245}"/>
              </a:ext>
            </a:extLst>
          </p:cNvPr>
          <p:cNvSpPr txBox="1">
            <a:spLocks/>
          </p:cNvSpPr>
          <p:nvPr/>
        </p:nvSpPr>
        <p:spPr>
          <a:xfrm>
            <a:off x="9818747" y="2693286"/>
            <a:ext cx="654749" cy="36576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ja-JP" sz="2400" dirty="0">
                <a:latin typeface="HGPGothicE" panose="020B0900000000000000" pitchFamily="34" charset="-128"/>
                <a:ea typeface="HGPGothicE" panose="020B0900000000000000" pitchFamily="34" charset="-128"/>
              </a:rPr>
              <a:t>X</a:t>
            </a:r>
            <a:r>
              <a:rPr lang="ja-JP" altLang="en-US" sz="2400">
                <a:latin typeface="HGPGothicE" panose="020B0900000000000000" pitchFamily="34" charset="-128"/>
                <a:ea typeface="HGPGothicE" panose="020B0900000000000000" pitchFamily="34" charset="-128"/>
              </a:rPr>
              <a:t>線</a:t>
            </a:r>
          </a:p>
        </p:txBody>
      </p:sp>
      <p:sp>
        <p:nvSpPr>
          <p:cNvPr id="45" name="下矢印 44">
            <a:extLst>
              <a:ext uri="{FF2B5EF4-FFF2-40B4-BE49-F238E27FC236}">
                <a16:creationId xmlns:a16="http://schemas.microsoft.com/office/drawing/2014/main" id="{7EE05125-6ABB-C3B8-97E8-BC3EB809F0B0}"/>
              </a:ext>
            </a:extLst>
          </p:cNvPr>
          <p:cNvSpPr/>
          <p:nvPr/>
        </p:nvSpPr>
        <p:spPr>
          <a:xfrm rot="10800000">
            <a:off x="5618541" y="3700586"/>
            <a:ext cx="299586" cy="567927"/>
          </a:xfrm>
          <a:prstGeom prst="downArrow">
            <a:avLst>
              <a:gd name="adj1" fmla="val 46539"/>
              <a:gd name="adj2" fmla="val 50000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正方形/長方形 45">
            <a:extLst>
              <a:ext uri="{FF2B5EF4-FFF2-40B4-BE49-F238E27FC236}">
                <a16:creationId xmlns:a16="http://schemas.microsoft.com/office/drawing/2014/main" id="{041BA523-1F90-4E96-D0A9-B1D869726DC6}"/>
              </a:ext>
            </a:extLst>
          </p:cNvPr>
          <p:cNvSpPr/>
          <p:nvPr/>
        </p:nvSpPr>
        <p:spPr>
          <a:xfrm>
            <a:off x="6003635" y="2967335"/>
            <a:ext cx="18473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endParaRPr lang="ja-JP" altLang="en-US" sz="5400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7" name="コンテンツ プレースホルダー 2">
            <a:extLst>
              <a:ext uri="{FF2B5EF4-FFF2-40B4-BE49-F238E27FC236}">
                <a16:creationId xmlns:a16="http://schemas.microsoft.com/office/drawing/2014/main" id="{91ED04A4-B739-E856-04DC-635DD8B1F6E5}"/>
              </a:ext>
            </a:extLst>
          </p:cNvPr>
          <p:cNvSpPr txBox="1">
            <a:spLocks/>
          </p:cNvSpPr>
          <p:nvPr/>
        </p:nvSpPr>
        <p:spPr>
          <a:xfrm>
            <a:off x="9837236" y="4106216"/>
            <a:ext cx="425591" cy="813237"/>
          </a:xfrm>
          <a:prstGeom prst="rect">
            <a:avLst/>
          </a:prstGeom>
        </p:spPr>
        <p:txBody>
          <a:bodyPr vert="eaVert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ja-JP" altLang="en-US" sz="1600">
              <a:latin typeface="HGPGothicE" panose="020B0900000000000000" pitchFamily="34" charset="-128"/>
              <a:ea typeface="HGPGothicE" panose="020B0900000000000000" pitchFamily="34" charset="-128"/>
            </a:endParaRPr>
          </a:p>
        </p:txBody>
      </p:sp>
      <p:sp>
        <p:nvSpPr>
          <p:cNvPr id="48" name="テキスト ボックス 47">
            <a:extLst>
              <a:ext uri="{FF2B5EF4-FFF2-40B4-BE49-F238E27FC236}">
                <a16:creationId xmlns:a16="http://schemas.microsoft.com/office/drawing/2014/main" id="{AD6549D2-39E9-E01C-C2C7-43EE73BD254E}"/>
              </a:ext>
            </a:extLst>
          </p:cNvPr>
          <p:cNvSpPr txBox="1"/>
          <p:nvPr/>
        </p:nvSpPr>
        <p:spPr>
          <a:xfrm>
            <a:off x="9236739" y="3549874"/>
            <a:ext cx="492443" cy="2262741"/>
          </a:xfrm>
          <a:prstGeom prst="rect">
            <a:avLst/>
          </a:prstGeom>
          <a:noFill/>
        </p:spPr>
        <p:txBody>
          <a:bodyPr vert="eaVert" wrap="square">
            <a:spAutoFit/>
          </a:bodyPr>
          <a:lstStyle/>
          <a:p>
            <a:pPr marL="0" indent="0">
              <a:buFont typeface="Arial" panose="020B0604020202020204" pitchFamily="34" charset="0"/>
              <a:buNone/>
            </a:pPr>
            <a:r>
              <a:rPr lang="ja-JP" altLang="en-US" sz="2000">
                <a:latin typeface="HGPGothicE" panose="020B0900000000000000" pitchFamily="34" charset="-128"/>
                <a:ea typeface="HGPGothicE" panose="020B0900000000000000" pitchFamily="34" charset="-128"/>
              </a:rPr>
              <a:t>電場</a:t>
            </a:r>
          </a:p>
        </p:txBody>
      </p:sp>
      <p:cxnSp>
        <p:nvCxnSpPr>
          <p:cNvPr id="49" name="直線矢印コネクタ 48">
            <a:extLst>
              <a:ext uri="{FF2B5EF4-FFF2-40B4-BE49-F238E27FC236}">
                <a16:creationId xmlns:a16="http://schemas.microsoft.com/office/drawing/2014/main" id="{938C9BE8-1145-116B-DCFD-D5364762EE1A}"/>
              </a:ext>
            </a:extLst>
          </p:cNvPr>
          <p:cNvCxnSpPr>
            <a:cxnSpLocks/>
          </p:cNvCxnSpPr>
          <p:nvPr/>
        </p:nvCxnSpPr>
        <p:spPr>
          <a:xfrm>
            <a:off x="9199954" y="3251681"/>
            <a:ext cx="0" cy="140311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正方形/長方形 49">
            <a:extLst>
              <a:ext uri="{FF2B5EF4-FFF2-40B4-BE49-F238E27FC236}">
                <a16:creationId xmlns:a16="http://schemas.microsoft.com/office/drawing/2014/main" id="{024CBF1D-D334-8518-7E0A-8AC7B0C02FA5}"/>
              </a:ext>
            </a:extLst>
          </p:cNvPr>
          <p:cNvSpPr/>
          <p:nvPr/>
        </p:nvSpPr>
        <p:spPr>
          <a:xfrm>
            <a:off x="7691534" y="5753173"/>
            <a:ext cx="79259" cy="30949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正方形/長方形 50">
            <a:extLst>
              <a:ext uri="{FF2B5EF4-FFF2-40B4-BE49-F238E27FC236}">
                <a16:creationId xmlns:a16="http://schemas.microsoft.com/office/drawing/2014/main" id="{F545621A-94D4-70D1-FA91-60DEE6F387A2}"/>
              </a:ext>
            </a:extLst>
          </p:cNvPr>
          <p:cNvSpPr/>
          <p:nvPr/>
        </p:nvSpPr>
        <p:spPr>
          <a:xfrm>
            <a:off x="7821770" y="5678030"/>
            <a:ext cx="79259" cy="50946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コンテンツ プレースホルダー 2">
            <a:extLst>
              <a:ext uri="{FF2B5EF4-FFF2-40B4-BE49-F238E27FC236}">
                <a16:creationId xmlns:a16="http://schemas.microsoft.com/office/drawing/2014/main" id="{60D0983D-10B9-1997-68FE-B2E47BF6DD13}"/>
              </a:ext>
            </a:extLst>
          </p:cNvPr>
          <p:cNvSpPr txBox="1">
            <a:spLocks/>
          </p:cNvSpPr>
          <p:nvPr/>
        </p:nvSpPr>
        <p:spPr>
          <a:xfrm>
            <a:off x="7861399" y="5757415"/>
            <a:ext cx="1635864" cy="365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sz="1800">
                <a:latin typeface="HGPGothicE" panose="020B0900000000000000" pitchFamily="34" charset="-128"/>
                <a:ea typeface="HGPGothicE" panose="020B0900000000000000" pitchFamily="34" charset="-128"/>
              </a:rPr>
              <a:t>バックバイアス</a:t>
            </a:r>
          </a:p>
        </p:txBody>
      </p:sp>
      <p:sp>
        <p:nvSpPr>
          <p:cNvPr id="53" name="円/楕円 52">
            <a:extLst>
              <a:ext uri="{FF2B5EF4-FFF2-40B4-BE49-F238E27FC236}">
                <a16:creationId xmlns:a16="http://schemas.microsoft.com/office/drawing/2014/main" id="{89F50BC6-4A05-B1ED-23E5-2F696FCCA0DA}"/>
              </a:ext>
            </a:extLst>
          </p:cNvPr>
          <p:cNvSpPr/>
          <p:nvPr/>
        </p:nvSpPr>
        <p:spPr>
          <a:xfrm>
            <a:off x="5556296" y="4528176"/>
            <a:ext cx="149900" cy="132073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円/楕円 53">
            <a:extLst>
              <a:ext uri="{FF2B5EF4-FFF2-40B4-BE49-F238E27FC236}">
                <a16:creationId xmlns:a16="http://schemas.microsoft.com/office/drawing/2014/main" id="{B134C92D-8B12-6E6A-D11A-D85C763CE3FE}"/>
              </a:ext>
            </a:extLst>
          </p:cNvPr>
          <p:cNvSpPr/>
          <p:nvPr/>
        </p:nvSpPr>
        <p:spPr>
          <a:xfrm>
            <a:off x="5507478" y="4426651"/>
            <a:ext cx="149900" cy="132073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円/楕円 54">
            <a:extLst>
              <a:ext uri="{FF2B5EF4-FFF2-40B4-BE49-F238E27FC236}">
                <a16:creationId xmlns:a16="http://schemas.microsoft.com/office/drawing/2014/main" id="{D385FF68-C6F7-5D59-EEC9-22270E6D7E46}"/>
              </a:ext>
            </a:extLst>
          </p:cNvPr>
          <p:cNvSpPr/>
          <p:nvPr/>
        </p:nvSpPr>
        <p:spPr>
          <a:xfrm>
            <a:off x="5575287" y="4339845"/>
            <a:ext cx="149900" cy="132073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円/楕円 55">
            <a:extLst>
              <a:ext uri="{FF2B5EF4-FFF2-40B4-BE49-F238E27FC236}">
                <a16:creationId xmlns:a16="http://schemas.microsoft.com/office/drawing/2014/main" id="{FB767672-137E-F63A-6BB1-20856274C9E4}"/>
              </a:ext>
            </a:extLst>
          </p:cNvPr>
          <p:cNvSpPr/>
          <p:nvPr/>
        </p:nvSpPr>
        <p:spPr>
          <a:xfrm>
            <a:off x="5669987" y="4377417"/>
            <a:ext cx="149900" cy="132073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円/楕円 56">
            <a:extLst>
              <a:ext uri="{FF2B5EF4-FFF2-40B4-BE49-F238E27FC236}">
                <a16:creationId xmlns:a16="http://schemas.microsoft.com/office/drawing/2014/main" id="{C1ECD676-AA77-747C-5C08-93161DCBFC19}"/>
              </a:ext>
            </a:extLst>
          </p:cNvPr>
          <p:cNvSpPr/>
          <p:nvPr/>
        </p:nvSpPr>
        <p:spPr>
          <a:xfrm>
            <a:off x="5772941" y="4396420"/>
            <a:ext cx="149900" cy="132073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円/楕円 57">
            <a:extLst>
              <a:ext uri="{FF2B5EF4-FFF2-40B4-BE49-F238E27FC236}">
                <a16:creationId xmlns:a16="http://schemas.microsoft.com/office/drawing/2014/main" id="{02E02CDD-0700-957C-E8C3-BF9BAB01A3D7}"/>
              </a:ext>
            </a:extLst>
          </p:cNvPr>
          <p:cNvSpPr/>
          <p:nvPr/>
        </p:nvSpPr>
        <p:spPr>
          <a:xfrm>
            <a:off x="5837323" y="4336310"/>
            <a:ext cx="149900" cy="132073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円/楕円 58">
            <a:extLst>
              <a:ext uri="{FF2B5EF4-FFF2-40B4-BE49-F238E27FC236}">
                <a16:creationId xmlns:a16="http://schemas.microsoft.com/office/drawing/2014/main" id="{C10F13C4-CACE-F140-B73D-AA04148A1A7F}"/>
              </a:ext>
            </a:extLst>
          </p:cNvPr>
          <p:cNvSpPr/>
          <p:nvPr/>
        </p:nvSpPr>
        <p:spPr>
          <a:xfrm>
            <a:off x="5875965" y="4449168"/>
            <a:ext cx="149900" cy="132073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円/楕円 59">
            <a:extLst>
              <a:ext uri="{FF2B5EF4-FFF2-40B4-BE49-F238E27FC236}">
                <a16:creationId xmlns:a16="http://schemas.microsoft.com/office/drawing/2014/main" id="{333FFB7C-D75D-422E-84F1-F37CC6EDE8E8}"/>
              </a:ext>
            </a:extLst>
          </p:cNvPr>
          <p:cNvSpPr/>
          <p:nvPr/>
        </p:nvSpPr>
        <p:spPr>
          <a:xfrm>
            <a:off x="5603291" y="4444600"/>
            <a:ext cx="149900" cy="132073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円/楕円 60">
            <a:extLst>
              <a:ext uri="{FF2B5EF4-FFF2-40B4-BE49-F238E27FC236}">
                <a16:creationId xmlns:a16="http://schemas.microsoft.com/office/drawing/2014/main" id="{4992C457-A126-B828-1034-1FDA75B0C20E}"/>
              </a:ext>
            </a:extLst>
          </p:cNvPr>
          <p:cNvSpPr/>
          <p:nvPr/>
        </p:nvSpPr>
        <p:spPr>
          <a:xfrm>
            <a:off x="5691235" y="4490063"/>
            <a:ext cx="149900" cy="132073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2" name="円/楕円 61">
            <a:extLst>
              <a:ext uri="{FF2B5EF4-FFF2-40B4-BE49-F238E27FC236}">
                <a16:creationId xmlns:a16="http://schemas.microsoft.com/office/drawing/2014/main" id="{80D83C54-739F-DD40-8799-26D08ACC4BC7}"/>
              </a:ext>
            </a:extLst>
          </p:cNvPr>
          <p:cNvSpPr/>
          <p:nvPr/>
        </p:nvSpPr>
        <p:spPr>
          <a:xfrm>
            <a:off x="5705648" y="4291491"/>
            <a:ext cx="149900" cy="132073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66" name="直線コネクタ 65">
            <a:extLst>
              <a:ext uri="{FF2B5EF4-FFF2-40B4-BE49-F238E27FC236}">
                <a16:creationId xmlns:a16="http://schemas.microsoft.com/office/drawing/2014/main" id="{87AED020-0CDF-D380-B74A-BD679D77E36E}"/>
              </a:ext>
            </a:extLst>
          </p:cNvPr>
          <p:cNvCxnSpPr>
            <a:cxnSpLocks/>
          </p:cNvCxnSpPr>
          <p:nvPr/>
        </p:nvCxnSpPr>
        <p:spPr>
          <a:xfrm>
            <a:off x="5127686" y="3563593"/>
            <a:ext cx="470714" cy="1036780"/>
          </a:xfrm>
          <a:prstGeom prst="line">
            <a:avLst/>
          </a:prstGeom>
          <a:ln w="3810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0" name="円/楕円 69">
            <a:extLst>
              <a:ext uri="{FF2B5EF4-FFF2-40B4-BE49-F238E27FC236}">
                <a16:creationId xmlns:a16="http://schemas.microsoft.com/office/drawing/2014/main" id="{A6BBE61A-F9B2-5C60-111E-660325D3FFB8}"/>
              </a:ext>
            </a:extLst>
          </p:cNvPr>
          <p:cNvSpPr/>
          <p:nvPr/>
        </p:nvSpPr>
        <p:spPr>
          <a:xfrm>
            <a:off x="5334092" y="3562026"/>
            <a:ext cx="149900" cy="132073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1" name="円/楕円 80">
            <a:extLst>
              <a:ext uri="{FF2B5EF4-FFF2-40B4-BE49-F238E27FC236}">
                <a16:creationId xmlns:a16="http://schemas.microsoft.com/office/drawing/2014/main" id="{093B5F0A-A196-E852-5D85-04C5B64DDD80}"/>
              </a:ext>
            </a:extLst>
          </p:cNvPr>
          <p:cNvSpPr/>
          <p:nvPr/>
        </p:nvSpPr>
        <p:spPr>
          <a:xfrm>
            <a:off x="5671250" y="3520348"/>
            <a:ext cx="149900" cy="132073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2" name="円/楕円 81">
            <a:extLst>
              <a:ext uri="{FF2B5EF4-FFF2-40B4-BE49-F238E27FC236}">
                <a16:creationId xmlns:a16="http://schemas.microsoft.com/office/drawing/2014/main" id="{156478BA-C5CE-6B5E-102D-81D3ACA97B46}"/>
              </a:ext>
            </a:extLst>
          </p:cNvPr>
          <p:cNvSpPr/>
          <p:nvPr/>
        </p:nvSpPr>
        <p:spPr>
          <a:xfrm>
            <a:off x="5169717" y="3490887"/>
            <a:ext cx="149900" cy="132073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3" name="円/楕円 82">
            <a:extLst>
              <a:ext uri="{FF2B5EF4-FFF2-40B4-BE49-F238E27FC236}">
                <a16:creationId xmlns:a16="http://schemas.microsoft.com/office/drawing/2014/main" id="{38AF6B63-8472-AC17-6AAD-E3CBD400A834}"/>
              </a:ext>
            </a:extLst>
          </p:cNvPr>
          <p:cNvSpPr/>
          <p:nvPr/>
        </p:nvSpPr>
        <p:spPr>
          <a:xfrm>
            <a:off x="5852599" y="3516564"/>
            <a:ext cx="149900" cy="132073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4" name="円/楕円 83">
            <a:extLst>
              <a:ext uri="{FF2B5EF4-FFF2-40B4-BE49-F238E27FC236}">
                <a16:creationId xmlns:a16="http://schemas.microsoft.com/office/drawing/2014/main" id="{DEDD5CD2-5BF7-2A04-CD61-FEB1DFDCB603}"/>
              </a:ext>
            </a:extLst>
          </p:cNvPr>
          <p:cNvSpPr/>
          <p:nvPr/>
        </p:nvSpPr>
        <p:spPr>
          <a:xfrm>
            <a:off x="5416889" y="3459851"/>
            <a:ext cx="149900" cy="132073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5" name="円/楕円 84">
            <a:extLst>
              <a:ext uri="{FF2B5EF4-FFF2-40B4-BE49-F238E27FC236}">
                <a16:creationId xmlns:a16="http://schemas.microsoft.com/office/drawing/2014/main" id="{F873040D-1265-B00D-9450-7962EEE679A8}"/>
              </a:ext>
            </a:extLst>
          </p:cNvPr>
          <p:cNvSpPr/>
          <p:nvPr/>
        </p:nvSpPr>
        <p:spPr>
          <a:xfrm>
            <a:off x="6051803" y="3467617"/>
            <a:ext cx="149900" cy="132073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6" name="円/楕円 85">
            <a:extLst>
              <a:ext uri="{FF2B5EF4-FFF2-40B4-BE49-F238E27FC236}">
                <a16:creationId xmlns:a16="http://schemas.microsoft.com/office/drawing/2014/main" id="{B138C419-DBFF-7C71-C8CD-0FB517DD4F5C}"/>
              </a:ext>
            </a:extLst>
          </p:cNvPr>
          <p:cNvSpPr/>
          <p:nvPr/>
        </p:nvSpPr>
        <p:spPr>
          <a:xfrm>
            <a:off x="5546399" y="3534423"/>
            <a:ext cx="149900" cy="132073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7" name="円/楕円 86">
            <a:extLst>
              <a:ext uri="{FF2B5EF4-FFF2-40B4-BE49-F238E27FC236}">
                <a16:creationId xmlns:a16="http://schemas.microsoft.com/office/drawing/2014/main" id="{BB40996A-A472-095C-6DFB-5DE839CA4BF6}"/>
              </a:ext>
            </a:extLst>
          </p:cNvPr>
          <p:cNvSpPr/>
          <p:nvPr/>
        </p:nvSpPr>
        <p:spPr>
          <a:xfrm>
            <a:off x="6161658" y="3525888"/>
            <a:ext cx="149900" cy="132073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8" name="円/楕円 87">
            <a:extLst>
              <a:ext uri="{FF2B5EF4-FFF2-40B4-BE49-F238E27FC236}">
                <a16:creationId xmlns:a16="http://schemas.microsoft.com/office/drawing/2014/main" id="{F560714F-32BD-7120-3FDF-3003996E3FDE}"/>
              </a:ext>
            </a:extLst>
          </p:cNvPr>
          <p:cNvSpPr/>
          <p:nvPr/>
        </p:nvSpPr>
        <p:spPr>
          <a:xfrm>
            <a:off x="5753203" y="3444350"/>
            <a:ext cx="149900" cy="132073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9" name="円/楕円 88">
            <a:extLst>
              <a:ext uri="{FF2B5EF4-FFF2-40B4-BE49-F238E27FC236}">
                <a16:creationId xmlns:a16="http://schemas.microsoft.com/office/drawing/2014/main" id="{CD788D36-1E47-1053-078B-F642D4C0396F}"/>
              </a:ext>
            </a:extLst>
          </p:cNvPr>
          <p:cNvSpPr/>
          <p:nvPr/>
        </p:nvSpPr>
        <p:spPr>
          <a:xfrm>
            <a:off x="5970184" y="3578622"/>
            <a:ext cx="149900" cy="132073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04" name="直線矢印コネクタ 103">
            <a:extLst>
              <a:ext uri="{FF2B5EF4-FFF2-40B4-BE49-F238E27FC236}">
                <a16:creationId xmlns:a16="http://schemas.microsoft.com/office/drawing/2014/main" id="{5DC9E820-A323-0A4F-E5CA-80D0C8E107C6}"/>
              </a:ext>
            </a:extLst>
          </p:cNvPr>
          <p:cNvCxnSpPr>
            <a:cxnSpLocks/>
          </p:cNvCxnSpPr>
          <p:nvPr/>
        </p:nvCxnSpPr>
        <p:spPr>
          <a:xfrm flipH="1">
            <a:off x="6100665" y="2840230"/>
            <a:ext cx="3628517" cy="1584453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961427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 字 3">
            <a:extLst>
              <a:ext uri="{FF2B5EF4-FFF2-40B4-BE49-F238E27FC236}">
                <a16:creationId xmlns:a16="http://schemas.microsoft.com/office/drawing/2014/main" id="{4E6F1113-C654-9BDB-ADD6-E258CEC38604}"/>
              </a:ext>
            </a:extLst>
          </p:cNvPr>
          <p:cNvSpPr/>
          <p:nvPr/>
        </p:nvSpPr>
        <p:spPr>
          <a:xfrm>
            <a:off x="7367503" y="5427662"/>
            <a:ext cx="374751" cy="498637"/>
          </a:xfrm>
          <a:prstGeom prst="corner">
            <a:avLst>
              <a:gd name="adj1" fmla="val 18030"/>
              <a:gd name="adj2" fmla="val 1803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E8E2AD5E-4B63-D348-8320-FF2BA1894FAE}"/>
              </a:ext>
            </a:extLst>
          </p:cNvPr>
          <p:cNvSpPr/>
          <p:nvPr/>
        </p:nvSpPr>
        <p:spPr>
          <a:xfrm>
            <a:off x="2817382" y="3164982"/>
            <a:ext cx="6124892" cy="2267681"/>
          </a:xfrm>
          <a:prstGeom prst="rect">
            <a:avLst/>
          </a:prstGeom>
          <a:solidFill>
            <a:schemeClr val="accent4">
              <a:lumMod val="20000"/>
              <a:lumOff val="80000"/>
              <a:alpha val="9804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E2FD31FE-ADAC-CE4C-F2DD-572746512230}"/>
              </a:ext>
            </a:extLst>
          </p:cNvPr>
          <p:cNvSpPr/>
          <p:nvPr/>
        </p:nvSpPr>
        <p:spPr>
          <a:xfrm>
            <a:off x="2814447" y="4746917"/>
            <a:ext cx="6124892" cy="445831"/>
          </a:xfrm>
          <a:prstGeom prst="rect">
            <a:avLst/>
          </a:prstGeom>
          <a:solidFill>
            <a:schemeClr val="accent4">
              <a:lumMod val="40000"/>
              <a:lumOff val="60000"/>
              <a:alpha val="34902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コンテンツ プレースホルダー 2">
            <a:extLst>
              <a:ext uri="{FF2B5EF4-FFF2-40B4-BE49-F238E27FC236}">
                <a16:creationId xmlns:a16="http://schemas.microsoft.com/office/drawing/2014/main" id="{21358FE9-BE67-BA00-CB32-D0CCAE7595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10705" y="3502506"/>
            <a:ext cx="425591" cy="813237"/>
          </a:xfrm>
        </p:spPr>
        <p:txBody>
          <a:bodyPr vert="eaVert">
            <a:normAutofit/>
          </a:bodyPr>
          <a:lstStyle/>
          <a:p>
            <a:pPr marL="0" indent="0">
              <a:buNone/>
            </a:pPr>
            <a:r>
              <a:rPr kumimoji="1" lang="ja-JP" altLang="en-US" sz="1600">
                <a:latin typeface="HGPGothicE" panose="020B0900000000000000" pitchFamily="34" charset="-128"/>
                <a:ea typeface="HGPGothicE" panose="020B0900000000000000" pitchFamily="34" charset="-128"/>
              </a:rPr>
              <a:t>空乏層</a:t>
            </a:r>
          </a:p>
        </p:txBody>
      </p: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3889257B-CCAE-CC8E-4D6D-C19B88300D80}"/>
              </a:ext>
            </a:extLst>
          </p:cNvPr>
          <p:cNvCxnSpPr>
            <a:cxnSpLocks/>
            <a:endCxn id="59" idx="5"/>
          </p:cNvCxnSpPr>
          <p:nvPr/>
        </p:nvCxnSpPr>
        <p:spPr>
          <a:xfrm flipH="1">
            <a:off x="6003913" y="3628062"/>
            <a:ext cx="338845" cy="933837"/>
          </a:xfrm>
          <a:prstGeom prst="line">
            <a:avLst/>
          </a:prstGeom>
          <a:ln w="3810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8530E516-8E4B-3E42-5323-7F1F44136937}"/>
              </a:ext>
            </a:extLst>
          </p:cNvPr>
          <p:cNvSpPr/>
          <p:nvPr/>
        </p:nvSpPr>
        <p:spPr>
          <a:xfrm>
            <a:off x="2944596" y="1826152"/>
            <a:ext cx="1353255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ja-JP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  <a:r>
              <a:rPr lang="ja-JP" altLang="en-US" sz="20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ピクセル</a:t>
            </a:r>
          </a:p>
        </p:txBody>
      </p:sp>
      <p:sp>
        <p:nvSpPr>
          <p:cNvPr id="11" name="右中かっこ 10">
            <a:extLst>
              <a:ext uri="{FF2B5EF4-FFF2-40B4-BE49-F238E27FC236}">
                <a16:creationId xmlns:a16="http://schemas.microsoft.com/office/drawing/2014/main" id="{2CD50BF6-E2B1-7789-1BF7-237D80CAB168}"/>
              </a:ext>
            </a:extLst>
          </p:cNvPr>
          <p:cNvSpPr/>
          <p:nvPr/>
        </p:nvSpPr>
        <p:spPr>
          <a:xfrm rot="16200000">
            <a:off x="3822192" y="1219981"/>
            <a:ext cx="247495" cy="2176369"/>
          </a:xfrm>
          <a:prstGeom prst="rightBrace">
            <a:avLst>
              <a:gd name="adj1" fmla="val 8333"/>
              <a:gd name="adj2" fmla="val 51246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片側の 2 つの角を切り取った四角形 11">
            <a:extLst>
              <a:ext uri="{FF2B5EF4-FFF2-40B4-BE49-F238E27FC236}">
                <a16:creationId xmlns:a16="http://schemas.microsoft.com/office/drawing/2014/main" id="{A06AAA91-4E4D-AA16-C61C-C4C576299CAB}"/>
              </a:ext>
            </a:extLst>
          </p:cNvPr>
          <p:cNvSpPr/>
          <p:nvPr/>
        </p:nvSpPr>
        <p:spPr>
          <a:xfrm rot="10800000">
            <a:off x="3194219" y="3187378"/>
            <a:ext cx="2220003" cy="214665"/>
          </a:xfrm>
          <a:prstGeom prst="snip2SameRect">
            <a:avLst>
              <a:gd name="adj1" fmla="val 50000"/>
              <a:gd name="adj2" fmla="val 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3" name="直線矢印コネクタ 12">
            <a:extLst>
              <a:ext uri="{FF2B5EF4-FFF2-40B4-BE49-F238E27FC236}">
                <a16:creationId xmlns:a16="http://schemas.microsoft.com/office/drawing/2014/main" id="{F75E8A16-7542-13D0-AF97-A1082D4B1AAF}"/>
              </a:ext>
            </a:extLst>
          </p:cNvPr>
          <p:cNvCxnSpPr>
            <a:cxnSpLocks/>
          </p:cNvCxnSpPr>
          <p:nvPr/>
        </p:nvCxnSpPr>
        <p:spPr>
          <a:xfrm>
            <a:off x="2660558" y="3164982"/>
            <a:ext cx="0" cy="158706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aphicFrame>
        <p:nvGraphicFramePr>
          <p:cNvPr id="14" name="表 13">
            <a:extLst>
              <a:ext uri="{FF2B5EF4-FFF2-40B4-BE49-F238E27FC236}">
                <a16:creationId xmlns:a16="http://schemas.microsoft.com/office/drawing/2014/main" id="{F7B4C1B9-1F08-53A5-CBFB-9C8B48EB67EB}"/>
              </a:ext>
            </a:extLst>
          </p:cNvPr>
          <p:cNvGraphicFramePr>
            <a:graphicFrameLocks/>
          </p:cNvGraphicFramePr>
          <p:nvPr/>
        </p:nvGraphicFramePr>
        <p:xfrm>
          <a:off x="2814447" y="5202781"/>
          <a:ext cx="6124892" cy="36576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062446">
                  <a:extLst>
                    <a:ext uri="{9D8B030D-6E8A-4147-A177-3AD203B41FA5}">
                      <a16:colId xmlns:a16="http://schemas.microsoft.com/office/drawing/2014/main" val="4198043497"/>
                    </a:ext>
                  </a:extLst>
                </a:gridCol>
                <a:gridCol w="3062446">
                  <a:extLst>
                    <a:ext uri="{9D8B030D-6E8A-4147-A177-3AD203B41FA5}">
                      <a16:colId xmlns:a16="http://schemas.microsoft.com/office/drawing/2014/main" val="747960810"/>
                    </a:ext>
                  </a:extLst>
                </a:gridCol>
              </a:tblGrid>
              <a:tr h="232696"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6176842"/>
                  </a:ext>
                </a:extLst>
              </a:tr>
            </a:tbl>
          </a:graphicData>
        </a:graphic>
      </p:graphicFrame>
      <p:graphicFrame>
        <p:nvGraphicFramePr>
          <p:cNvPr id="15" name="表 37">
            <a:extLst>
              <a:ext uri="{FF2B5EF4-FFF2-40B4-BE49-F238E27FC236}">
                <a16:creationId xmlns:a16="http://schemas.microsoft.com/office/drawing/2014/main" id="{7A997013-E366-D939-6AE8-BA43D1DFE056}"/>
              </a:ext>
            </a:extLst>
          </p:cNvPr>
          <p:cNvGraphicFramePr>
            <a:graphicFrameLocks/>
          </p:cNvGraphicFramePr>
          <p:nvPr/>
        </p:nvGraphicFramePr>
        <p:xfrm>
          <a:off x="2820316" y="2458355"/>
          <a:ext cx="6124892" cy="7315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062446">
                  <a:extLst>
                    <a:ext uri="{9D8B030D-6E8A-4147-A177-3AD203B41FA5}">
                      <a16:colId xmlns:a16="http://schemas.microsoft.com/office/drawing/2014/main" val="4198043497"/>
                    </a:ext>
                  </a:extLst>
                </a:gridCol>
                <a:gridCol w="3062446">
                  <a:extLst>
                    <a:ext uri="{9D8B030D-6E8A-4147-A177-3AD203B41FA5}">
                      <a16:colId xmlns:a16="http://schemas.microsoft.com/office/drawing/2014/main" val="747960810"/>
                    </a:ext>
                  </a:extLst>
                </a:gridCol>
              </a:tblGrid>
              <a:tr h="280433">
                <a:tc>
                  <a:txBody>
                    <a:bodyPr/>
                    <a:lstStyle/>
                    <a:p>
                      <a:endParaRPr kumimoji="1" lang="ja-JP" altLang="en-US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kumimoji="1" lang="ja-JP" altLang="en-US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6176842"/>
                  </a:ext>
                </a:extLst>
              </a:tr>
              <a:tr h="280433">
                <a:tc>
                  <a:txBody>
                    <a:bodyPr/>
                    <a:lstStyle/>
                    <a:p>
                      <a:endParaRPr kumimoji="1" lang="ja-JP" altLang="en-US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kumimoji="1" lang="ja-JP" altLang="en-US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58591261"/>
                  </a:ext>
                </a:extLst>
              </a:tr>
            </a:tbl>
          </a:graphicData>
        </a:graphic>
      </p:graphicFrame>
      <p:sp>
        <p:nvSpPr>
          <p:cNvPr id="16" name="片側の 2 つの角を切り取った四角形 15">
            <a:extLst>
              <a:ext uri="{FF2B5EF4-FFF2-40B4-BE49-F238E27FC236}">
                <a16:creationId xmlns:a16="http://schemas.microsoft.com/office/drawing/2014/main" id="{8FE734E9-AB48-7B21-863C-C59BA8A38CA5}"/>
              </a:ext>
            </a:extLst>
          </p:cNvPr>
          <p:cNvSpPr/>
          <p:nvPr/>
        </p:nvSpPr>
        <p:spPr>
          <a:xfrm rot="10800000">
            <a:off x="6310640" y="3188501"/>
            <a:ext cx="2220003" cy="214665"/>
          </a:xfrm>
          <a:prstGeom prst="snip2SameRect">
            <a:avLst>
              <a:gd name="adj1" fmla="val 50000"/>
              <a:gd name="adj2" fmla="val 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7" name="直線コネクタ 16">
            <a:extLst>
              <a:ext uri="{FF2B5EF4-FFF2-40B4-BE49-F238E27FC236}">
                <a16:creationId xmlns:a16="http://schemas.microsoft.com/office/drawing/2014/main" id="{B2DAC881-5BB8-E683-D9E2-25C3BB10766D}"/>
              </a:ext>
            </a:extLst>
          </p:cNvPr>
          <p:cNvCxnSpPr>
            <a:cxnSpLocks/>
            <a:stCxn id="15" idx="0"/>
            <a:endCxn id="14" idx="2"/>
          </p:cNvCxnSpPr>
          <p:nvPr/>
        </p:nvCxnSpPr>
        <p:spPr>
          <a:xfrm flipH="1">
            <a:off x="5876893" y="2458355"/>
            <a:ext cx="5869" cy="311018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コネクタ 17">
            <a:extLst>
              <a:ext uri="{FF2B5EF4-FFF2-40B4-BE49-F238E27FC236}">
                <a16:creationId xmlns:a16="http://schemas.microsoft.com/office/drawing/2014/main" id="{BB1AA119-46EB-F21E-93DA-D6A7C3D610F6}"/>
              </a:ext>
            </a:extLst>
          </p:cNvPr>
          <p:cNvCxnSpPr>
            <a:cxnSpLocks/>
          </p:cNvCxnSpPr>
          <p:nvPr/>
        </p:nvCxnSpPr>
        <p:spPr>
          <a:xfrm flipH="1" flipV="1">
            <a:off x="7163653" y="2248960"/>
            <a:ext cx="563643" cy="95930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直線矢印コネクタ 33">
            <a:extLst>
              <a:ext uri="{FF2B5EF4-FFF2-40B4-BE49-F238E27FC236}">
                <a16:creationId xmlns:a16="http://schemas.microsoft.com/office/drawing/2014/main" id="{5895047F-C0EA-9540-8068-0B083AA5D0F5}"/>
              </a:ext>
            </a:extLst>
          </p:cNvPr>
          <p:cNvCxnSpPr>
            <a:cxnSpLocks/>
          </p:cNvCxnSpPr>
          <p:nvPr/>
        </p:nvCxnSpPr>
        <p:spPr>
          <a:xfrm flipH="1">
            <a:off x="2656879" y="4746917"/>
            <a:ext cx="902" cy="455864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5" name="正方形/長方形 34">
            <a:extLst>
              <a:ext uri="{FF2B5EF4-FFF2-40B4-BE49-F238E27FC236}">
                <a16:creationId xmlns:a16="http://schemas.microsoft.com/office/drawing/2014/main" id="{0E517035-F82B-9AFF-96A0-62099A22E1F7}"/>
              </a:ext>
            </a:extLst>
          </p:cNvPr>
          <p:cNvSpPr/>
          <p:nvPr/>
        </p:nvSpPr>
        <p:spPr>
          <a:xfrm>
            <a:off x="3837959" y="2482483"/>
            <a:ext cx="795576" cy="30764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コンテンツ プレースホルダー 2">
            <a:extLst>
              <a:ext uri="{FF2B5EF4-FFF2-40B4-BE49-F238E27FC236}">
                <a16:creationId xmlns:a16="http://schemas.microsoft.com/office/drawing/2014/main" id="{ECDE2FE2-7046-C424-9162-C1793803AC36}"/>
              </a:ext>
            </a:extLst>
          </p:cNvPr>
          <p:cNvSpPr txBox="1">
            <a:spLocks/>
          </p:cNvSpPr>
          <p:nvPr/>
        </p:nvSpPr>
        <p:spPr>
          <a:xfrm>
            <a:off x="3819683" y="2468067"/>
            <a:ext cx="1048605" cy="365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sz="1800">
                <a:latin typeface="HGPGothicE" panose="020B0900000000000000" pitchFamily="34" charset="-128"/>
                <a:ea typeface="HGPGothicE" panose="020B0900000000000000" pitchFamily="34" charset="-128"/>
              </a:rPr>
              <a:t>回路層</a:t>
            </a:r>
          </a:p>
        </p:txBody>
      </p:sp>
      <p:sp>
        <p:nvSpPr>
          <p:cNvPr id="37" name="正方形/長方形 36">
            <a:extLst>
              <a:ext uri="{FF2B5EF4-FFF2-40B4-BE49-F238E27FC236}">
                <a16:creationId xmlns:a16="http://schemas.microsoft.com/office/drawing/2014/main" id="{90797FE0-8D98-24A9-6386-7473CB282FF4}"/>
              </a:ext>
            </a:extLst>
          </p:cNvPr>
          <p:cNvSpPr/>
          <p:nvPr/>
        </p:nvSpPr>
        <p:spPr>
          <a:xfrm>
            <a:off x="3842578" y="2847366"/>
            <a:ext cx="795576" cy="30764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コンテンツ プレースホルダー 2">
            <a:extLst>
              <a:ext uri="{FF2B5EF4-FFF2-40B4-BE49-F238E27FC236}">
                <a16:creationId xmlns:a16="http://schemas.microsoft.com/office/drawing/2014/main" id="{EECFF667-079C-AB67-7DFF-C8D7E9BA5280}"/>
              </a:ext>
            </a:extLst>
          </p:cNvPr>
          <p:cNvSpPr txBox="1">
            <a:spLocks/>
          </p:cNvSpPr>
          <p:nvPr/>
        </p:nvSpPr>
        <p:spPr>
          <a:xfrm>
            <a:off x="3824302" y="2832950"/>
            <a:ext cx="1048605" cy="365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sz="1800">
                <a:latin typeface="HGPGothicE" panose="020B0900000000000000" pitchFamily="34" charset="-128"/>
                <a:ea typeface="HGPGothicE" panose="020B0900000000000000" pitchFamily="34" charset="-128"/>
              </a:rPr>
              <a:t>絶縁層</a:t>
            </a:r>
          </a:p>
        </p:txBody>
      </p:sp>
      <p:sp>
        <p:nvSpPr>
          <p:cNvPr id="39" name="正方形/長方形 38">
            <a:extLst>
              <a:ext uri="{FF2B5EF4-FFF2-40B4-BE49-F238E27FC236}">
                <a16:creationId xmlns:a16="http://schemas.microsoft.com/office/drawing/2014/main" id="{F71F3DBA-4FD4-607C-3931-D9CAD2922705}"/>
              </a:ext>
            </a:extLst>
          </p:cNvPr>
          <p:cNvSpPr/>
          <p:nvPr/>
        </p:nvSpPr>
        <p:spPr>
          <a:xfrm>
            <a:off x="3501289" y="4320633"/>
            <a:ext cx="1437123" cy="3388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コンテンツ プレースホルダー 2">
            <a:extLst>
              <a:ext uri="{FF2B5EF4-FFF2-40B4-BE49-F238E27FC236}">
                <a16:creationId xmlns:a16="http://schemas.microsoft.com/office/drawing/2014/main" id="{470D0F7C-4A8C-DC3F-61B4-3B1C45B7981B}"/>
              </a:ext>
            </a:extLst>
          </p:cNvPr>
          <p:cNvSpPr txBox="1">
            <a:spLocks/>
          </p:cNvSpPr>
          <p:nvPr/>
        </p:nvSpPr>
        <p:spPr>
          <a:xfrm>
            <a:off x="3607224" y="4289038"/>
            <a:ext cx="1652098" cy="365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ja-JP" sz="1800" dirty="0">
                <a:latin typeface="HGPGothicE" panose="020B0900000000000000" pitchFamily="34" charset="-128"/>
                <a:ea typeface="HGPGothicE" panose="020B0900000000000000" pitchFamily="34" charset="-128"/>
              </a:rPr>
              <a:t>Si</a:t>
            </a:r>
            <a:r>
              <a:rPr lang="ja-JP" altLang="en-US" sz="1800">
                <a:latin typeface="HGPGothicE" panose="020B0900000000000000" pitchFamily="34" charset="-128"/>
                <a:ea typeface="HGPGothicE" panose="020B0900000000000000" pitchFamily="34" charset="-128"/>
              </a:rPr>
              <a:t>センサ層</a:t>
            </a:r>
          </a:p>
        </p:txBody>
      </p:sp>
      <p:sp>
        <p:nvSpPr>
          <p:cNvPr id="41" name="正方形/長方形 40">
            <a:extLst>
              <a:ext uri="{FF2B5EF4-FFF2-40B4-BE49-F238E27FC236}">
                <a16:creationId xmlns:a16="http://schemas.microsoft.com/office/drawing/2014/main" id="{AF4B5BF1-2133-71E9-E546-D626E48A4666}"/>
              </a:ext>
            </a:extLst>
          </p:cNvPr>
          <p:cNvSpPr/>
          <p:nvPr/>
        </p:nvSpPr>
        <p:spPr>
          <a:xfrm>
            <a:off x="6346960" y="2026265"/>
            <a:ext cx="1635864" cy="33193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コンテンツ プレースホルダー 2">
            <a:extLst>
              <a:ext uri="{FF2B5EF4-FFF2-40B4-BE49-F238E27FC236}">
                <a16:creationId xmlns:a16="http://schemas.microsoft.com/office/drawing/2014/main" id="{2113B5E6-AE7F-A377-CA18-53FD01A6425B}"/>
              </a:ext>
            </a:extLst>
          </p:cNvPr>
          <p:cNvSpPr txBox="1">
            <a:spLocks/>
          </p:cNvSpPr>
          <p:nvPr/>
        </p:nvSpPr>
        <p:spPr>
          <a:xfrm>
            <a:off x="6405561" y="2023908"/>
            <a:ext cx="1635864" cy="365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sz="1800">
                <a:latin typeface="HGPGothicE" panose="020B0900000000000000" pitchFamily="34" charset="-128"/>
                <a:ea typeface="HGPGothicE" panose="020B0900000000000000" pitchFamily="34" charset="-128"/>
              </a:rPr>
              <a:t>センスノード</a:t>
            </a:r>
          </a:p>
        </p:txBody>
      </p:sp>
      <p:sp>
        <p:nvSpPr>
          <p:cNvPr id="43" name="コンテンツ プレースホルダー 2">
            <a:extLst>
              <a:ext uri="{FF2B5EF4-FFF2-40B4-BE49-F238E27FC236}">
                <a16:creationId xmlns:a16="http://schemas.microsoft.com/office/drawing/2014/main" id="{9E515AC9-E7F5-F250-1E60-8264D8D21968}"/>
              </a:ext>
            </a:extLst>
          </p:cNvPr>
          <p:cNvSpPr txBox="1">
            <a:spLocks/>
          </p:cNvSpPr>
          <p:nvPr/>
        </p:nvSpPr>
        <p:spPr>
          <a:xfrm>
            <a:off x="2190055" y="4645321"/>
            <a:ext cx="425591" cy="1094853"/>
          </a:xfrm>
          <a:prstGeom prst="rect">
            <a:avLst/>
          </a:prstGeom>
        </p:spPr>
        <p:txBody>
          <a:bodyPr vert="eaVert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sz="1600">
                <a:latin typeface="HGPGothicE" panose="020B0900000000000000" pitchFamily="34" charset="-128"/>
                <a:ea typeface="HGPGothicE" panose="020B0900000000000000" pitchFamily="34" charset="-128"/>
              </a:rPr>
              <a:t>中性領域</a:t>
            </a:r>
          </a:p>
        </p:txBody>
      </p:sp>
      <p:sp>
        <p:nvSpPr>
          <p:cNvPr id="44" name="コンテンツ プレースホルダー 2">
            <a:extLst>
              <a:ext uri="{FF2B5EF4-FFF2-40B4-BE49-F238E27FC236}">
                <a16:creationId xmlns:a16="http://schemas.microsoft.com/office/drawing/2014/main" id="{0D2E4CB7-F758-13EB-2516-4F8ACF2F1245}"/>
              </a:ext>
            </a:extLst>
          </p:cNvPr>
          <p:cNvSpPr txBox="1">
            <a:spLocks/>
          </p:cNvSpPr>
          <p:nvPr/>
        </p:nvSpPr>
        <p:spPr>
          <a:xfrm>
            <a:off x="9818747" y="2693286"/>
            <a:ext cx="654749" cy="36576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ja-JP" sz="2400" dirty="0">
                <a:latin typeface="HGPGothicE" panose="020B0900000000000000" pitchFamily="34" charset="-128"/>
                <a:ea typeface="HGPGothicE" panose="020B0900000000000000" pitchFamily="34" charset="-128"/>
              </a:rPr>
              <a:t>X</a:t>
            </a:r>
            <a:r>
              <a:rPr lang="ja-JP" altLang="en-US" sz="2400">
                <a:latin typeface="HGPGothicE" panose="020B0900000000000000" pitchFamily="34" charset="-128"/>
                <a:ea typeface="HGPGothicE" panose="020B0900000000000000" pitchFamily="34" charset="-128"/>
              </a:rPr>
              <a:t>線</a:t>
            </a:r>
          </a:p>
        </p:txBody>
      </p:sp>
      <p:sp>
        <p:nvSpPr>
          <p:cNvPr id="45" name="下矢印 44">
            <a:extLst>
              <a:ext uri="{FF2B5EF4-FFF2-40B4-BE49-F238E27FC236}">
                <a16:creationId xmlns:a16="http://schemas.microsoft.com/office/drawing/2014/main" id="{7EE05125-6ABB-C3B8-97E8-BC3EB809F0B0}"/>
              </a:ext>
            </a:extLst>
          </p:cNvPr>
          <p:cNvSpPr/>
          <p:nvPr/>
        </p:nvSpPr>
        <p:spPr>
          <a:xfrm rot="10800000">
            <a:off x="5618541" y="3700586"/>
            <a:ext cx="299586" cy="567927"/>
          </a:xfrm>
          <a:prstGeom prst="downArrow">
            <a:avLst>
              <a:gd name="adj1" fmla="val 46539"/>
              <a:gd name="adj2" fmla="val 50000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正方形/長方形 45">
            <a:extLst>
              <a:ext uri="{FF2B5EF4-FFF2-40B4-BE49-F238E27FC236}">
                <a16:creationId xmlns:a16="http://schemas.microsoft.com/office/drawing/2014/main" id="{041BA523-1F90-4E96-D0A9-B1D869726DC6}"/>
              </a:ext>
            </a:extLst>
          </p:cNvPr>
          <p:cNvSpPr/>
          <p:nvPr/>
        </p:nvSpPr>
        <p:spPr>
          <a:xfrm>
            <a:off x="6003635" y="2967335"/>
            <a:ext cx="18473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endParaRPr lang="ja-JP" altLang="en-US" sz="5400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7" name="コンテンツ プレースホルダー 2">
            <a:extLst>
              <a:ext uri="{FF2B5EF4-FFF2-40B4-BE49-F238E27FC236}">
                <a16:creationId xmlns:a16="http://schemas.microsoft.com/office/drawing/2014/main" id="{91ED04A4-B739-E856-04DC-635DD8B1F6E5}"/>
              </a:ext>
            </a:extLst>
          </p:cNvPr>
          <p:cNvSpPr txBox="1">
            <a:spLocks/>
          </p:cNvSpPr>
          <p:nvPr/>
        </p:nvSpPr>
        <p:spPr>
          <a:xfrm>
            <a:off x="9837236" y="4106216"/>
            <a:ext cx="425591" cy="813237"/>
          </a:xfrm>
          <a:prstGeom prst="rect">
            <a:avLst/>
          </a:prstGeom>
        </p:spPr>
        <p:txBody>
          <a:bodyPr vert="eaVert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ja-JP" altLang="en-US" sz="1600">
              <a:latin typeface="HGPGothicE" panose="020B0900000000000000" pitchFamily="34" charset="-128"/>
              <a:ea typeface="HGPGothicE" panose="020B0900000000000000" pitchFamily="34" charset="-128"/>
            </a:endParaRPr>
          </a:p>
        </p:txBody>
      </p:sp>
      <p:sp>
        <p:nvSpPr>
          <p:cNvPr id="48" name="テキスト ボックス 47">
            <a:extLst>
              <a:ext uri="{FF2B5EF4-FFF2-40B4-BE49-F238E27FC236}">
                <a16:creationId xmlns:a16="http://schemas.microsoft.com/office/drawing/2014/main" id="{AD6549D2-39E9-E01C-C2C7-43EE73BD254E}"/>
              </a:ext>
            </a:extLst>
          </p:cNvPr>
          <p:cNvSpPr txBox="1"/>
          <p:nvPr/>
        </p:nvSpPr>
        <p:spPr>
          <a:xfrm>
            <a:off x="9236739" y="3549874"/>
            <a:ext cx="492443" cy="2262741"/>
          </a:xfrm>
          <a:prstGeom prst="rect">
            <a:avLst/>
          </a:prstGeom>
          <a:noFill/>
        </p:spPr>
        <p:txBody>
          <a:bodyPr vert="eaVert" wrap="square">
            <a:spAutoFit/>
          </a:bodyPr>
          <a:lstStyle/>
          <a:p>
            <a:pPr marL="0" indent="0">
              <a:buFont typeface="Arial" panose="020B0604020202020204" pitchFamily="34" charset="0"/>
              <a:buNone/>
            </a:pPr>
            <a:r>
              <a:rPr lang="ja-JP" altLang="en-US" sz="2000">
                <a:latin typeface="HGPGothicE" panose="020B0900000000000000" pitchFamily="34" charset="-128"/>
                <a:ea typeface="HGPGothicE" panose="020B0900000000000000" pitchFamily="34" charset="-128"/>
              </a:rPr>
              <a:t>電場</a:t>
            </a:r>
          </a:p>
        </p:txBody>
      </p:sp>
      <p:cxnSp>
        <p:nvCxnSpPr>
          <p:cNvPr id="49" name="直線矢印コネクタ 48">
            <a:extLst>
              <a:ext uri="{FF2B5EF4-FFF2-40B4-BE49-F238E27FC236}">
                <a16:creationId xmlns:a16="http://schemas.microsoft.com/office/drawing/2014/main" id="{938C9BE8-1145-116B-DCFD-D5364762EE1A}"/>
              </a:ext>
            </a:extLst>
          </p:cNvPr>
          <p:cNvCxnSpPr>
            <a:cxnSpLocks/>
          </p:cNvCxnSpPr>
          <p:nvPr/>
        </p:nvCxnSpPr>
        <p:spPr>
          <a:xfrm>
            <a:off x="9199954" y="3251681"/>
            <a:ext cx="0" cy="140311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正方形/長方形 49">
            <a:extLst>
              <a:ext uri="{FF2B5EF4-FFF2-40B4-BE49-F238E27FC236}">
                <a16:creationId xmlns:a16="http://schemas.microsoft.com/office/drawing/2014/main" id="{024CBF1D-D334-8518-7E0A-8AC7B0C02FA5}"/>
              </a:ext>
            </a:extLst>
          </p:cNvPr>
          <p:cNvSpPr/>
          <p:nvPr/>
        </p:nvSpPr>
        <p:spPr>
          <a:xfrm>
            <a:off x="7691534" y="5753173"/>
            <a:ext cx="79259" cy="30949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正方形/長方形 50">
            <a:extLst>
              <a:ext uri="{FF2B5EF4-FFF2-40B4-BE49-F238E27FC236}">
                <a16:creationId xmlns:a16="http://schemas.microsoft.com/office/drawing/2014/main" id="{F545621A-94D4-70D1-FA91-60DEE6F387A2}"/>
              </a:ext>
            </a:extLst>
          </p:cNvPr>
          <p:cNvSpPr/>
          <p:nvPr/>
        </p:nvSpPr>
        <p:spPr>
          <a:xfrm>
            <a:off x="7821770" y="5678030"/>
            <a:ext cx="79259" cy="50946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コンテンツ プレースホルダー 2">
            <a:extLst>
              <a:ext uri="{FF2B5EF4-FFF2-40B4-BE49-F238E27FC236}">
                <a16:creationId xmlns:a16="http://schemas.microsoft.com/office/drawing/2014/main" id="{60D0983D-10B9-1997-68FE-B2E47BF6DD13}"/>
              </a:ext>
            </a:extLst>
          </p:cNvPr>
          <p:cNvSpPr txBox="1">
            <a:spLocks/>
          </p:cNvSpPr>
          <p:nvPr/>
        </p:nvSpPr>
        <p:spPr>
          <a:xfrm>
            <a:off x="7861399" y="5757415"/>
            <a:ext cx="1635864" cy="365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sz="1800">
                <a:latin typeface="HGPGothicE" panose="020B0900000000000000" pitchFamily="34" charset="-128"/>
                <a:ea typeface="HGPGothicE" panose="020B0900000000000000" pitchFamily="34" charset="-128"/>
              </a:rPr>
              <a:t>バックバイアス</a:t>
            </a:r>
          </a:p>
        </p:txBody>
      </p:sp>
      <p:sp>
        <p:nvSpPr>
          <p:cNvPr id="53" name="円/楕円 52">
            <a:extLst>
              <a:ext uri="{FF2B5EF4-FFF2-40B4-BE49-F238E27FC236}">
                <a16:creationId xmlns:a16="http://schemas.microsoft.com/office/drawing/2014/main" id="{89F50BC6-4A05-B1ED-23E5-2F696FCCA0DA}"/>
              </a:ext>
            </a:extLst>
          </p:cNvPr>
          <p:cNvSpPr/>
          <p:nvPr/>
        </p:nvSpPr>
        <p:spPr>
          <a:xfrm>
            <a:off x="5556296" y="4528176"/>
            <a:ext cx="149900" cy="132073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円/楕円 53">
            <a:extLst>
              <a:ext uri="{FF2B5EF4-FFF2-40B4-BE49-F238E27FC236}">
                <a16:creationId xmlns:a16="http://schemas.microsoft.com/office/drawing/2014/main" id="{B134C92D-8B12-6E6A-D11A-D85C763CE3FE}"/>
              </a:ext>
            </a:extLst>
          </p:cNvPr>
          <p:cNvSpPr/>
          <p:nvPr/>
        </p:nvSpPr>
        <p:spPr>
          <a:xfrm>
            <a:off x="5507478" y="4426651"/>
            <a:ext cx="149900" cy="132073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円/楕円 54">
            <a:extLst>
              <a:ext uri="{FF2B5EF4-FFF2-40B4-BE49-F238E27FC236}">
                <a16:creationId xmlns:a16="http://schemas.microsoft.com/office/drawing/2014/main" id="{D385FF68-C6F7-5D59-EEC9-22270E6D7E46}"/>
              </a:ext>
            </a:extLst>
          </p:cNvPr>
          <p:cNvSpPr/>
          <p:nvPr/>
        </p:nvSpPr>
        <p:spPr>
          <a:xfrm>
            <a:off x="5575287" y="4339845"/>
            <a:ext cx="149900" cy="132073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円/楕円 55">
            <a:extLst>
              <a:ext uri="{FF2B5EF4-FFF2-40B4-BE49-F238E27FC236}">
                <a16:creationId xmlns:a16="http://schemas.microsoft.com/office/drawing/2014/main" id="{FB767672-137E-F63A-6BB1-20856274C9E4}"/>
              </a:ext>
            </a:extLst>
          </p:cNvPr>
          <p:cNvSpPr/>
          <p:nvPr/>
        </p:nvSpPr>
        <p:spPr>
          <a:xfrm>
            <a:off x="5669987" y="4377417"/>
            <a:ext cx="149900" cy="132073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円/楕円 56">
            <a:extLst>
              <a:ext uri="{FF2B5EF4-FFF2-40B4-BE49-F238E27FC236}">
                <a16:creationId xmlns:a16="http://schemas.microsoft.com/office/drawing/2014/main" id="{C1ECD676-AA77-747C-5C08-93161DCBFC19}"/>
              </a:ext>
            </a:extLst>
          </p:cNvPr>
          <p:cNvSpPr/>
          <p:nvPr/>
        </p:nvSpPr>
        <p:spPr>
          <a:xfrm>
            <a:off x="5772941" y="4396420"/>
            <a:ext cx="149900" cy="132073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円/楕円 57">
            <a:extLst>
              <a:ext uri="{FF2B5EF4-FFF2-40B4-BE49-F238E27FC236}">
                <a16:creationId xmlns:a16="http://schemas.microsoft.com/office/drawing/2014/main" id="{02E02CDD-0700-957C-E8C3-BF9BAB01A3D7}"/>
              </a:ext>
            </a:extLst>
          </p:cNvPr>
          <p:cNvSpPr/>
          <p:nvPr/>
        </p:nvSpPr>
        <p:spPr>
          <a:xfrm>
            <a:off x="5837323" y="4336310"/>
            <a:ext cx="149900" cy="132073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円/楕円 58">
            <a:extLst>
              <a:ext uri="{FF2B5EF4-FFF2-40B4-BE49-F238E27FC236}">
                <a16:creationId xmlns:a16="http://schemas.microsoft.com/office/drawing/2014/main" id="{C10F13C4-CACE-F140-B73D-AA04148A1A7F}"/>
              </a:ext>
            </a:extLst>
          </p:cNvPr>
          <p:cNvSpPr/>
          <p:nvPr/>
        </p:nvSpPr>
        <p:spPr>
          <a:xfrm>
            <a:off x="5875965" y="4449168"/>
            <a:ext cx="149900" cy="132073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円/楕円 59">
            <a:extLst>
              <a:ext uri="{FF2B5EF4-FFF2-40B4-BE49-F238E27FC236}">
                <a16:creationId xmlns:a16="http://schemas.microsoft.com/office/drawing/2014/main" id="{333FFB7C-D75D-422E-84F1-F37CC6EDE8E8}"/>
              </a:ext>
            </a:extLst>
          </p:cNvPr>
          <p:cNvSpPr/>
          <p:nvPr/>
        </p:nvSpPr>
        <p:spPr>
          <a:xfrm>
            <a:off x="5603291" y="4444600"/>
            <a:ext cx="149900" cy="132073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円/楕円 60">
            <a:extLst>
              <a:ext uri="{FF2B5EF4-FFF2-40B4-BE49-F238E27FC236}">
                <a16:creationId xmlns:a16="http://schemas.microsoft.com/office/drawing/2014/main" id="{4992C457-A126-B828-1034-1FDA75B0C20E}"/>
              </a:ext>
            </a:extLst>
          </p:cNvPr>
          <p:cNvSpPr/>
          <p:nvPr/>
        </p:nvSpPr>
        <p:spPr>
          <a:xfrm>
            <a:off x="5691235" y="4490063"/>
            <a:ext cx="149900" cy="132073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2" name="円/楕円 61">
            <a:extLst>
              <a:ext uri="{FF2B5EF4-FFF2-40B4-BE49-F238E27FC236}">
                <a16:creationId xmlns:a16="http://schemas.microsoft.com/office/drawing/2014/main" id="{80D83C54-739F-DD40-8799-26D08ACC4BC7}"/>
              </a:ext>
            </a:extLst>
          </p:cNvPr>
          <p:cNvSpPr/>
          <p:nvPr/>
        </p:nvSpPr>
        <p:spPr>
          <a:xfrm>
            <a:off x="5705648" y="4291491"/>
            <a:ext cx="149900" cy="132073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66" name="直線コネクタ 65">
            <a:extLst>
              <a:ext uri="{FF2B5EF4-FFF2-40B4-BE49-F238E27FC236}">
                <a16:creationId xmlns:a16="http://schemas.microsoft.com/office/drawing/2014/main" id="{87AED020-0CDF-D380-B74A-BD679D77E36E}"/>
              </a:ext>
            </a:extLst>
          </p:cNvPr>
          <p:cNvCxnSpPr>
            <a:cxnSpLocks/>
          </p:cNvCxnSpPr>
          <p:nvPr/>
        </p:nvCxnSpPr>
        <p:spPr>
          <a:xfrm>
            <a:off x="5127686" y="3563593"/>
            <a:ext cx="470714" cy="1036780"/>
          </a:xfrm>
          <a:prstGeom prst="line">
            <a:avLst/>
          </a:prstGeom>
          <a:ln w="3810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0" name="円/楕円 69">
            <a:extLst>
              <a:ext uri="{FF2B5EF4-FFF2-40B4-BE49-F238E27FC236}">
                <a16:creationId xmlns:a16="http://schemas.microsoft.com/office/drawing/2014/main" id="{A6BBE61A-F9B2-5C60-111E-660325D3FFB8}"/>
              </a:ext>
            </a:extLst>
          </p:cNvPr>
          <p:cNvSpPr/>
          <p:nvPr/>
        </p:nvSpPr>
        <p:spPr>
          <a:xfrm>
            <a:off x="5334092" y="3562026"/>
            <a:ext cx="149900" cy="132073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1" name="円/楕円 80">
            <a:extLst>
              <a:ext uri="{FF2B5EF4-FFF2-40B4-BE49-F238E27FC236}">
                <a16:creationId xmlns:a16="http://schemas.microsoft.com/office/drawing/2014/main" id="{093B5F0A-A196-E852-5D85-04C5B64DDD80}"/>
              </a:ext>
            </a:extLst>
          </p:cNvPr>
          <p:cNvSpPr/>
          <p:nvPr/>
        </p:nvSpPr>
        <p:spPr>
          <a:xfrm>
            <a:off x="5671250" y="3520348"/>
            <a:ext cx="149900" cy="132073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2" name="円/楕円 81">
            <a:extLst>
              <a:ext uri="{FF2B5EF4-FFF2-40B4-BE49-F238E27FC236}">
                <a16:creationId xmlns:a16="http://schemas.microsoft.com/office/drawing/2014/main" id="{156478BA-C5CE-6B5E-102D-81D3ACA97B46}"/>
              </a:ext>
            </a:extLst>
          </p:cNvPr>
          <p:cNvSpPr/>
          <p:nvPr/>
        </p:nvSpPr>
        <p:spPr>
          <a:xfrm>
            <a:off x="5169717" y="3490887"/>
            <a:ext cx="149900" cy="132073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3" name="円/楕円 82">
            <a:extLst>
              <a:ext uri="{FF2B5EF4-FFF2-40B4-BE49-F238E27FC236}">
                <a16:creationId xmlns:a16="http://schemas.microsoft.com/office/drawing/2014/main" id="{38AF6B63-8472-AC17-6AAD-E3CBD400A834}"/>
              </a:ext>
            </a:extLst>
          </p:cNvPr>
          <p:cNvSpPr/>
          <p:nvPr/>
        </p:nvSpPr>
        <p:spPr>
          <a:xfrm>
            <a:off x="5852599" y="3516564"/>
            <a:ext cx="149900" cy="132073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4" name="円/楕円 83">
            <a:extLst>
              <a:ext uri="{FF2B5EF4-FFF2-40B4-BE49-F238E27FC236}">
                <a16:creationId xmlns:a16="http://schemas.microsoft.com/office/drawing/2014/main" id="{DEDD5CD2-5BF7-2A04-CD61-FEB1DFDCB603}"/>
              </a:ext>
            </a:extLst>
          </p:cNvPr>
          <p:cNvSpPr/>
          <p:nvPr/>
        </p:nvSpPr>
        <p:spPr>
          <a:xfrm>
            <a:off x="5416889" y="3459851"/>
            <a:ext cx="149900" cy="132073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5" name="円/楕円 84">
            <a:extLst>
              <a:ext uri="{FF2B5EF4-FFF2-40B4-BE49-F238E27FC236}">
                <a16:creationId xmlns:a16="http://schemas.microsoft.com/office/drawing/2014/main" id="{F873040D-1265-B00D-9450-7962EEE679A8}"/>
              </a:ext>
            </a:extLst>
          </p:cNvPr>
          <p:cNvSpPr/>
          <p:nvPr/>
        </p:nvSpPr>
        <p:spPr>
          <a:xfrm>
            <a:off x="6051803" y="3467617"/>
            <a:ext cx="149900" cy="132073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6" name="円/楕円 85">
            <a:extLst>
              <a:ext uri="{FF2B5EF4-FFF2-40B4-BE49-F238E27FC236}">
                <a16:creationId xmlns:a16="http://schemas.microsoft.com/office/drawing/2014/main" id="{B138C419-DBFF-7C71-C8CD-0FB517DD4F5C}"/>
              </a:ext>
            </a:extLst>
          </p:cNvPr>
          <p:cNvSpPr/>
          <p:nvPr/>
        </p:nvSpPr>
        <p:spPr>
          <a:xfrm>
            <a:off x="5546399" y="3534423"/>
            <a:ext cx="149900" cy="132073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7" name="円/楕円 86">
            <a:extLst>
              <a:ext uri="{FF2B5EF4-FFF2-40B4-BE49-F238E27FC236}">
                <a16:creationId xmlns:a16="http://schemas.microsoft.com/office/drawing/2014/main" id="{BB40996A-A472-095C-6DFB-5DE839CA4BF6}"/>
              </a:ext>
            </a:extLst>
          </p:cNvPr>
          <p:cNvSpPr/>
          <p:nvPr/>
        </p:nvSpPr>
        <p:spPr>
          <a:xfrm>
            <a:off x="6161658" y="3525888"/>
            <a:ext cx="149900" cy="132073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8" name="円/楕円 87">
            <a:extLst>
              <a:ext uri="{FF2B5EF4-FFF2-40B4-BE49-F238E27FC236}">
                <a16:creationId xmlns:a16="http://schemas.microsoft.com/office/drawing/2014/main" id="{F560714F-32BD-7120-3FDF-3003996E3FDE}"/>
              </a:ext>
            </a:extLst>
          </p:cNvPr>
          <p:cNvSpPr/>
          <p:nvPr/>
        </p:nvSpPr>
        <p:spPr>
          <a:xfrm>
            <a:off x="5753203" y="3444350"/>
            <a:ext cx="149900" cy="132073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9" name="円/楕円 88">
            <a:extLst>
              <a:ext uri="{FF2B5EF4-FFF2-40B4-BE49-F238E27FC236}">
                <a16:creationId xmlns:a16="http://schemas.microsoft.com/office/drawing/2014/main" id="{CD788D36-1E47-1053-078B-F642D4C0396F}"/>
              </a:ext>
            </a:extLst>
          </p:cNvPr>
          <p:cNvSpPr/>
          <p:nvPr/>
        </p:nvSpPr>
        <p:spPr>
          <a:xfrm>
            <a:off x="5970184" y="3578622"/>
            <a:ext cx="149900" cy="132073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04" name="直線矢印コネクタ 103">
            <a:extLst>
              <a:ext uri="{FF2B5EF4-FFF2-40B4-BE49-F238E27FC236}">
                <a16:creationId xmlns:a16="http://schemas.microsoft.com/office/drawing/2014/main" id="{5DC9E820-A323-0A4F-E5CA-80D0C8E107C6}"/>
              </a:ext>
            </a:extLst>
          </p:cNvPr>
          <p:cNvCxnSpPr>
            <a:cxnSpLocks/>
          </p:cNvCxnSpPr>
          <p:nvPr/>
        </p:nvCxnSpPr>
        <p:spPr>
          <a:xfrm flipH="1">
            <a:off x="6100665" y="2840230"/>
            <a:ext cx="3628517" cy="1584453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9221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図 36">
            <a:extLst>
              <a:ext uri="{FF2B5EF4-FFF2-40B4-BE49-F238E27FC236}">
                <a16:creationId xmlns:a16="http://schemas.microsoft.com/office/drawing/2014/main" id="{1DB7D45B-64CD-7878-207D-9570C88E774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71959" y="1315418"/>
            <a:ext cx="9395846" cy="4697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15067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 字 3">
            <a:extLst>
              <a:ext uri="{FF2B5EF4-FFF2-40B4-BE49-F238E27FC236}">
                <a16:creationId xmlns:a16="http://schemas.microsoft.com/office/drawing/2014/main" id="{4E6F1113-C654-9BDB-ADD6-E258CEC38604}"/>
              </a:ext>
            </a:extLst>
          </p:cNvPr>
          <p:cNvSpPr/>
          <p:nvPr/>
        </p:nvSpPr>
        <p:spPr>
          <a:xfrm>
            <a:off x="7367503" y="5427662"/>
            <a:ext cx="374751" cy="498637"/>
          </a:xfrm>
          <a:prstGeom prst="corner">
            <a:avLst>
              <a:gd name="adj1" fmla="val 18030"/>
              <a:gd name="adj2" fmla="val 1803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E8E2AD5E-4B63-D348-8320-FF2BA1894FAE}"/>
              </a:ext>
            </a:extLst>
          </p:cNvPr>
          <p:cNvSpPr/>
          <p:nvPr/>
        </p:nvSpPr>
        <p:spPr>
          <a:xfrm>
            <a:off x="2817382" y="3164982"/>
            <a:ext cx="6124892" cy="2267681"/>
          </a:xfrm>
          <a:prstGeom prst="rect">
            <a:avLst/>
          </a:prstGeom>
          <a:solidFill>
            <a:schemeClr val="accent4">
              <a:lumMod val="20000"/>
              <a:lumOff val="80000"/>
              <a:alpha val="9804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E2FD31FE-ADAC-CE4C-F2DD-572746512230}"/>
              </a:ext>
            </a:extLst>
          </p:cNvPr>
          <p:cNvSpPr/>
          <p:nvPr/>
        </p:nvSpPr>
        <p:spPr>
          <a:xfrm>
            <a:off x="2814447" y="4746917"/>
            <a:ext cx="6124892" cy="445831"/>
          </a:xfrm>
          <a:prstGeom prst="rect">
            <a:avLst/>
          </a:prstGeom>
          <a:solidFill>
            <a:schemeClr val="accent4">
              <a:lumMod val="40000"/>
              <a:lumOff val="60000"/>
              <a:alpha val="34902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3889257B-CCAE-CC8E-4D6D-C19B88300D80}"/>
              </a:ext>
            </a:extLst>
          </p:cNvPr>
          <p:cNvCxnSpPr>
            <a:cxnSpLocks/>
            <a:endCxn id="59" idx="5"/>
          </p:cNvCxnSpPr>
          <p:nvPr/>
        </p:nvCxnSpPr>
        <p:spPr>
          <a:xfrm flipH="1">
            <a:off x="1160283" y="3742910"/>
            <a:ext cx="338845" cy="933837"/>
          </a:xfrm>
          <a:prstGeom prst="line">
            <a:avLst/>
          </a:prstGeom>
          <a:ln w="3810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2" name="片側の 2 つの角を切り取った四角形 11">
            <a:extLst>
              <a:ext uri="{FF2B5EF4-FFF2-40B4-BE49-F238E27FC236}">
                <a16:creationId xmlns:a16="http://schemas.microsoft.com/office/drawing/2014/main" id="{A06AAA91-4E4D-AA16-C61C-C4C576299CAB}"/>
              </a:ext>
            </a:extLst>
          </p:cNvPr>
          <p:cNvSpPr/>
          <p:nvPr/>
        </p:nvSpPr>
        <p:spPr>
          <a:xfrm rot="10800000">
            <a:off x="3194219" y="3187378"/>
            <a:ext cx="2220003" cy="214665"/>
          </a:xfrm>
          <a:prstGeom prst="snip2SameRect">
            <a:avLst>
              <a:gd name="adj1" fmla="val 50000"/>
              <a:gd name="adj2" fmla="val 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aphicFrame>
        <p:nvGraphicFramePr>
          <p:cNvPr id="14" name="表 13">
            <a:extLst>
              <a:ext uri="{FF2B5EF4-FFF2-40B4-BE49-F238E27FC236}">
                <a16:creationId xmlns:a16="http://schemas.microsoft.com/office/drawing/2014/main" id="{F7B4C1B9-1F08-53A5-CBFB-9C8B48EB67E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57569695"/>
              </p:ext>
            </p:extLst>
          </p:nvPr>
        </p:nvGraphicFramePr>
        <p:xfrm>
          <a:off x="2814447" y="5202781"/>
          <a:ext cx="6124892" cy="36576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062446">
                  <a:extLst>
                    <a:ext uri="{9D8B030D-6E8A-4147-A177-3AD203B41FA5}">
                      <a16:colId xmlns:a16="http://schemas.microsoft.com/office/drawing/2014/main" val="4198043497"/>
                    </a:ext>
                  </a:extLst>
                </a:gridCol>
                <a:gridCol w="3062446">
                  <a:extLst>
                    <a:ext uri="{9D8B030D-6E8A-4147-A177-3AD203B41FA5}">
                      <a16:colId xmlns:a16="http://schemas.microsoft.com/office/drawing/2014/main" val="747960810"/>
                    </a:ext>
                  </a:extLst>
                </a:gridCol>
              </a:tblGrid>
              <a:tr h="232696"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6176842"/>
                  </a:ext>
                </a:extLst>
              </a:tr>
            </a:tbl>
          </a:graphicData>
        </a:graphic>
      </p:graphicFrame>
      <p:graphicFrame>
        <p:nvGraphicFramePr>
          <p:cNvPr id="15" name="表 37">
            <a:extLst>
              <a:ext uri="{FF2B5EF4-FFF2-40B4-BE49-F238E27FC236}">
                <a16:creationId xmlns:a16="http://schemas.microsoft.com/office/drawing/2014/main" id="{7A997013-E366-D939-6AE8-BA43D1DFE05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18271446"/>
              </p:ext>
            </p:extLst>
          </p:nvPr>
        </p:nvGraphicFramePr>
        <p:xfrm>
          <a:off x="2820316" y="2458355"/>
          <a:ext cx="6124892" cy="7315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062446">
                  <a:extLst>
                    <a:ext uri="{9D8B030D-6E8A-4147-A177-3AD203B41FA5}">
                      <a16:colId xmlns:a16="http://schemas.microsoft.com/office/drawing/2014/main" val="4198043497"/>
                    </a:ext>
                  </a:extLst>
                </a:gridCol>
                <a:gridCol w="3062446">
                  <a:extLst>
                    <a:ext uri="{9D8B030D-6E8A-4147-A177-3AD203B41FA5}">
                      <a16:colId xmlns:a16="http://schemas.microsoft.com/office/drawing/2014/main" val="747960810"/>
                    </a:ext>
                  </a:extLst>
                </a:gridCol>
              </a:tblGrid>
              <a:tr h="280433">
                <a:tc>
                  <a:txBody>
                    <a:bodyPr/>
                    <a:lstStyle/>
                    <a:p>
                      <a:endParaRPr kumimoji="1" lang="ja-JP" altLang="en-US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kumimoji="1" lang="ja-JP" altLang="en-US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6176842"/>
                  </a:ext>
                </a:extLst>
              </a:tr>
              <a:tr h="280433">
                <a:tc>
                  <a:txBody>
                    <a:bodyPr/>
                    <a:lstStyle/>
                    <a:p>
                      <a:endParaRPr kumimoji="1" lang="ja-JP" altLang="en-US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kumimoji="1" lang="ja-JP" altLang="en-US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58591261"/>
                  </a:ext>
                </a:extLst>
              </a:tr>
            </a:tbl>
          </a:graphicData>
        </a:graphic>
      </p:graphicFrame>
      <p:sp>
        <p:nvSpPr>
          <p:cNvPr id="16" name="片側の 2 つの角を切り取った四角形 15">
            <a:extLst>
              <a:ext uri="{FF2B5EF4-FFF2-40B4-BE49-F238E27FC236}">
                <a16:creationId xmlns:a16="http://schemas.microsoft.com/office/drawing/2014/main" id="{8FE734E9-AB48-7B21-863C-C59BA8A38CA5}"/>
              </a:ext>
            </a:extLst>
          </p:cNvPr>
          <p:cNvSpPr/>
          <p:nvPr/>
        </p:nvSpPr>
        <p:spPr>
          <a:xfrm rot="10800000">
            <a:off x="6310640" y="3188501"/>
            <a:ext cx="2220003" cy="214665"/>
          </a:xfrm>
          <a:prstGeom prst="snip2SameRect">
            <a:avLst>
              <a:gd name="adj1" fmla="val 50000"/>
              <a:gd name="adj2" fmla="val 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7" name="直線コネクタ 16">
            <a:extLst>
              <a:ext uri="{FF2B5EF4-FFF2-40B4-BE49-F238E27FC236}">
                <a16:creationId xmlns:a16="http://schemas.microsoft.com/office/drawing/2014/main" id="{B2DAC881-5BB8-E683-D9E2-25C3BB10766D}"/>
              </a:ext>
            </a:extLst>
          </p:cNvPr>
          <p:cNvCxnSpPr>
            <a:cxnSpLocks/>
            <a:stCxn id="15" idx="0"/>
            <a:endCxn id="14" idx="2"/>
          </p:cNvCxnSpPr>
          <p:nvPr/>
        </p:nvCxnSpPr>
        <p:spPr>
          <a:xfrm flipH="1">
            <a:off x="5876893" y="2458355"/>
            <a:ext cx="5869" cy="311018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下矢印 44">
            <a:extLst>
              <a:ext uri="{FF2B5EF4-FFF2-40B4-BE49-F238E27FC236}">
                <a16:creationId xmlns:a16="http://schemas.microsoft.com/office/drawing/2014/main" id="{7EE05125-6ABB-C3B8-97E8-BC3EB809F0B0}"/>
              </a:ext>
            </a:extLst>
          </p:cNvPr>
          <p:cNvSpPr/>
          <p:nvPr/>
        </p:nvSpPr>
        <p:spPr>
          <a:xfrm rot="10800000">
            <a:off x="774911" y="3815434"/>
            <a:ext cx="299586" cy="567927"/>
          </a:xfrm>
          <a:prstGeom prst="downArrow">
            <a:avLst>
              <a:gd name="adj1" fmla="val 46539"/>
              <a:gd name="adj2" fmla="val 50000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正方形/長方形 45">
            <a:extLst>
              <a:ext uri="{FF2B5EF4-FFF2-40B4-BE49-F238E27FC236}">
                <a16:creationId xmlns:a16="http://schemas.microsoft.com/office/drawing/2014/main" id="{041BA523-1F90-4E96-D0A9-B1D869726DC6}"/>
              </a:ext>
            </a:extLst>
          </p:cNvPr>
          <p:cNvSpPr/>
          <p:nvPr/>
        </p:nvSpPr>
        <p:spPr>
          <a:xfrm>
            <a:off x="1160005" y="3082183"/>
            <a:ext cx="18473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endParaRPr lang="ja-JP" altLang="en-US" sz="5400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7" name="コンテンツ プレースホルダー 2">
            <a:extLst>
              <a:ext uri="{FF2B5EF4-FFF2-40B4-BE49-F238E27FC236}">
                <a16:creationId xmlns:a16="http://schemas.microsoft.com/office/drawing/2014/main" id="{91ED04A4-B739-E856-04DC-635DD8B1F6E5}"/>
              </a:ext>
            </a:extLst>
          </p:cNvPr>
          <p:cNvSpPr txBox="1">
            <a:spLocks/>
          </p:cNvSpPr>
          <p:nvPr/>
        </p:nvSpPr>
        <p:spPr>
          <a:xfrm>
            <a:off x="9837236" y="4106216"/>
            <a:ext cx="425591" cy="813237"/>
          </a:xfrm>
          <a:prstGeom prst="rect">
            <a:avLst/>
          </a:prstGeom>
        </p:spPr>
        <p:txBody>
          <a:bodyPr vert="eaVert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ja-JP" altLang="en-US" sz="1600">
              <a:latin typeface="HGPGothicE" panose="020B0900000000000000" pitchFamily="34" charset="-128"/>
              <a:ea typeface="HGPGothicE" panose="020B0900000000000000" pitchFamily="34" charset="-128"/>
            </a:endParaRPr>
          </a:p>
        </p:txBody>
      </p:sp>
      <p:sp>
        <p:nvSpPr>
          <p:cNvPr id="50" name="正方形/長方形 49">
            <a:extLst>
              <a:ext uri="{FF2B5EF4-FFF2-40B4-BE49-F238E27FC236}">
                <a16:creationId xmlns:a16="http://schemas.microsoft.com/office/drawing/2014/main" id="{024CBF1D-D334-8518-7E0A-8AC7B0C02FA5}"/>
              </a:ext>
            </a:extLst>
          </p:cNvPr>
          <p:cNvSpPr/>
          <p:nvPr/>
        </p:nvSpPr>
        <p:spPr>
          <a:xfrm>
            <a:off x="7691534" y="5753173"/>
            <a:ext cx="79259" cy="30949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正方形/長方形 50">
            <a:extLst>
              <a:ext uri="{FF2B5EF4-FFF2-40B4-BE49-F238E27FC236}">
                <a16:creationId xmlns:a16="http://schemas.microsoft.com/office/drawing/2014/main" id="{F545621A-94D4-70D1-FA91-60DEE6F387A2}"/>
              </a:ext>
            </a:extLst>
          </p:cNvPr>
          <p:cNvSpPr/>
          <p:nvPr/>
        </p:nvSpPr>
        <p:spPr>
          <a:xfrm>
            <a:off x="7821770" y="5678030"/>
            <a:ext cx="79259" cy="50946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円/楕円 52">
            <a:extLst>
              <a:ext uri="{FF2B5EF4-FFF2-40B4-BE49-F238E27FC236}">
                <a16:creationId xmlns:a16="http://schemas.microsoft.com/office/drawing/2014/main" id="{89F50BC6-4A05-B1ED-23E5-2F696FCCA0DA}"/>
              </a:ext>
            </a:extLst>
          </p:cNvPr>
          <p:cNvSpPr/>
          <p:nvPr/>
        </p:nvSpPr>
        <p:spPr>
          <a:xfrm>
            <a:off x="712666" y="4643024"/>
            <a:ext cx="149900" cy="132073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円/楕円 53">
            <a:extLst>
              <a:ext uri="{FF2B5EF4-FFF2-40B4-BE49-F238E27FC236}">
                <a16:creationId xmlns:a16="http://schemas.microsoft.com/office/drawing/2014/main" id="{B134C92D-8B12-6E6A-D11A-D85C763CE3FE}"/>
              </a:ext>
            </a:extLst>
          </p:cNvPr>
          <p:cNvSpPr/>
          <p:nvPr/>
        </p:nvSpPr>
        <p:spPr>
          <a:xfrm>
            <a:off x="663848" y="4541499"/>
            <a:ext cx="149900" cy="132073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円/楕円 54">
            <a:extLst>
              <a:ext uri="{FF2B5EF4-FFF2-40B4-BE49-F238E27FC236}">
                <a16:creationId xmlns:a16="http://schemas.microsoft.com/office/drawing/2014/main" id="{D385FF68-C6F7-5D59-EEC9-22270E6D7E46}"/>
              </a:ext>
            </a:extLst>
          </p:cNvPr>
          <p:cNvSpPr/>
          <p:nvPr/>
        </p:nvSpPr>
        <p:spPr>
          <a:xfrm>
            <a:off x="731657" y="4454693"/>
            <a:ext cx="149900" cy="132073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円/楕円 55">
            <a:extLst>
              <a:ext uri="{FF2B5EF4-FFF2-40B4-BE49-F238E27FC236}">
                <a16:creationId xmlns:a16="http://schemas.microsoft.com/office/drawing/2014/main" id="{FB767672-137E-F63A-6BB1-20856274C9E4}"/>
              </a:ext>
            </a:extLst>
          </p:cNvPr>
          <p:cNvSpPr/>
          <p:nvPr/>
        </p:nvSpPr>
        <p:spPr>
          <a:xfrm>
            <a:off x="826357" y="4492265"/>
            <a:ext cx="149900" cy="132073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円/楕円 56">
            <a:extLst>
              <a:ext uri="{FF2B5EF4-FFF2-40B4-BE49-F238E27FC236}">
                <a16:creationId xmlns:a16="http://schemas.microsoft.com/office/drawing/2014/main" id="{C1ECD676-AA77-747C-5C08-93161DCBFC19}"/>
              </a:ext>
            </a:extLst>
          </p:cNvPr>
          <p:cNvSpPr/>
          <p:nvPr/>
        </p:nvSpPr>
        <p:spPr>
          <a:xfrm>
            <a:off x="929311" y="4511268"/>
            <a:ext cx="149900" cy="132073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円/楕円 57">
            <a:extLst>
              <a:ext uri="{FF2B5EF4-FFF2-40B4-BE49-F238E27FC236}">
                <a16:creationId xmlns:a16="http://schemas.microsoft.com/office/drawing/2014/main" id="{02E02CDD-0700-957C-E8C3-BF9BAB01A3D7}"/>
              </a:ext>
            </a:extLst>
          </p:cNvPr>
          <p:cNvSpPr/>
          <p:nvPr/>
        </p:nvSpPr>
        <p:spPr>
          <a:xfrm>
            <a:off x="993693" y="4451158"/>
            <a:ext cx="149900" cy="132073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円/楕円 58">
            <a:extLst>
              <a:ext uri="{FF2B5EF4-FFF2-40B4-BE49-F238E27FC236}">
                <a16:creationId xmlns:a16="http://schemas.microsoft.com/office/drawing/2014/main" id="{C10F13C4-CACE-F140-B73D-AA04148A1A7F}"/>
              </a:ext>
            </a:extLst>
          </p:cNvPr>
          <p:cNvSpPr/>
          <p:nvPr/>
        </p:nvSpPr>
        <p:spPr>
          <a:xfrm>
            <a:off x="1032335" y="4564016"/>
            <a:ext cx="149900" cy="132073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円/楕円 59">
            <a:extLst>
              <a:ext uri="{FF2B5EF4-FFF2-40B4-BE49-F238E27FC236}">
                <a16:creationId xmlns:a16="http://schemas.microsoft.com/office/drawing/2014/main" id="{333FFB7C-D75D-422E-84F1-F37CC6EDE8E8}"/>
              </a:ext>
            </a:extLst>
          </p:cNvPr>
          <p:cNvSpPr/>
          <p:nvPr/>
        </p:nvSpPr>
        <p:spPr>
          <a:xfrm>
            <a:off x="759661" y="4559448"/>
            <a:ext cx="149900" cy="132073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円/楕円 60">
            <a:extLst>
              <a:ext uri="{FF2B5EF4-FFF2-40B4-BE49-F238E27FC236}">
                <a16:creationId xmlns:a16="http://schemas.microsoft.com/office/drawing/2014/main" id="{4992C457-A126-B828-1034-1FDA75B0C20E}"/>
              </a:ext>
            </a:extLst>
          </p:cNvPr>
          <p:cNvSpPr/>
          <p:nvPr/>
        </p:nvSpPr>
        <p:spPr>
          <a:xfrm>
            <a:off x="847605" y="4604911"/>
            <a:ext cx="149900" cy="132073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2" name="円/楕円 61">
            <a:extLst>
              <a:ext uri="{FF2B5EF4-FFF2-40B4-BE49-F238E27FC236}">
                <a16:creationId xmlns:a16="http://schemas.microsoft.com/office/drawing/2014/main" id="{80D83C54-739F-DD40-8799-26D08ACC4BC7}"/>
              </a:ext>
            </a:extLst>
          </p:cNvPr>
          <p:cNvSpPr/>
          <p:nvPr/>
        </p:nvSpPr>
        <p:spPr>
          <a:xfrm>
            <a:off x="862018" y="4406339"/>
            <a:ext cx="149900" cy="132073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66" name="直線コネクタ 65">
            <a:extLst>
              <a:ext uri="{FF2B5EF4-FFF2-40B4-BE49-F238E27FC236}">
                <a16:creationId xmlns:a16="http://schemas.microsoft.com/office/drawing/2014/main" id="{87AED020-0CDF-D380-B74A-BD679D77E36E}"/>
              </a:ext>
            </a:extLst>
          </p:cNvPr>
          <p:cNvCxnSpPr>
            <a:cxnSpLocks/>
          </p:cNvCxnSpPr>
          <p:nvPr/>
        </p:nvCxnSpPr>
        <p:spPr>
          <a:xfrm>
            <a:off x="284056" y="3678441"/>
            <a:ext cx="470714" cy="1036780"/>
          </a:xfrm>
          <a:prstGeom prst="line">
            <a:avLst/>
          </a:prstGeom>
          <a:ln w="3810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0" name="円/楕円 69">
            <a:extLst>
              <a:ext uri="{FF2B5EF4-FFF2-40B4-BE49-F238E27FC236}">
                <a16:creationId xmlns:a16="http://schemas.microsoft.com/office/drawing/2014/main" id="{A6BBE61A-F9B2-5C60-111E-660325D3FFB8}"/>
              </a:ext>
            </a:extLst>
          </p:cNvPr>
          <p:cNvSpPr/>
          <p:nvPr/>
        </p:nvSpPr>
        <p:spPr>
          <a:xfrm>
            <a:off x="490462" y="3676874"/>
            <a:ext cx="149900" cy="132073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1" name="円/楕円 80">
            <a:extLst>
              <a:ext uri="{FF2B5EF4-FFF2-40B4-BE49-F238E27FC236}">
                <a16:creationId xmlns:a16="http://schemas.microsoft.com/office/drawing/2014/main" id="{093B5F0A-A196-E852-5D85-04C5B64DDD80}"/>
              </a:ext>
            </a:extLst>
          </p:cNvPr>
          <p:cNvSpPr/>
          <p:nvPr/>
        </p:nvSpPr>
        <p:spPr>
          <a:xfrm>
            <a:off x="827620" y="3635196"/>
            <a:ext cx="149900" cy="132073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3" name="円/楕円 82">
            <a:extLst>
              <a:ext uri="{FF2B5EF4-FFF2-40B4-BE49-F238E27FC236}">
                <a16:creationId xmlns:a16="http://schemas.microsoft.com/office/drawing/2014/main" id="{38AF6B63-8472-AC17-6AAD-E3CBD400A834}"/>
              </a:ext>
            </a:extLst>
          </p:cNvPr>
          <p:cNvSpPr/>
          <p:nvPr/>
        </p:nvSpPr>
        <p:spPr>
          <a:xfrm>
            <a:off x="1008969" y="3631412"/>
            <a:ext cx="149900" cy="132073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4" name="円/楕円 83">
            <a:extLst>
              <a:ext uri="{FF2B5EF4-FFF2-40B4-BE49-F238E27FC236}">
                <a16:creationId xmlns:a16="http://schemas.microsoft.com/office/drawing/2014/main" id="{DEDD5CD2-5BF7-2A04-CD61-FEB1DFDCB603}"/>
              </a:ext>
            </a:extLst>
          </p:cNvPr>
          <p:cNvSpPr/>
          <p:nvPr/>
        </p:nvSpPr>
        <p:spPr>
          <a:xfrm>
            <a:off x="573259" y="3574699"/>
            <a:ext cx="149900" cy="132073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5" name="円/楕円 84">
            <a:extLst>
              <a:ext uri="{FF2B5EF4-FFF2-40B4-BE49-F238E27FC236}">
                <a16:creationId xmlns:a16="http://schemas.microsoft.com/office/drawing/2014/main" id="{F873040D-1265-B00D-9450-7962EEE679A8}"/>
              </a:ext>
            </a:extLst>
          </p:cNvPr>
          <p:cNvSpPr/>
          <p:nvPr/>
        </p:nvSpPr>
        <p:spPr>
          <a:xfrm>
            <a:off x="1208173" y="3582465"/>
            <a:ext cx="149900" cy="132073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6" name="円/楕円 85">
            <a:extLst>
              <a:ext uri="{FF2B5EF4-FFF2-40B4-BE49-F238E27FC236}">
                <a16:creationId xmlns:a16="http://schemas.microsoft.com/office/drawing/2014/main" id="{B138C419-DBFF-7C71-C8CD-0FB517DD4F5C}"/>
              </a:ext>
            </a:extLst>
          </p:cNvPr>
          <p:cNvSpPr/>
          <p:nvPr/>
        </p:nvSpPr>
        <p:spPr>
          <a:xfrm>
            <a:off x="702769" y="3649271"/>
            <a:ext cx="149900" cy="132073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7" name="円/楕円 86">
            <a:extLst>
              <a:ext uri="{FF2B5EF4-FFF2-40B4-BE49-F238E27FC236}">
                <a16:creationId xmlns:a16="http://schemas.microsoft.com/office/drawing/2014/main" id="{BB40996A-A472-095C-6DFB-5DE839CA4BF6}"/>
              </a:ext>
            </a:extLst>
          </p:cNvPr>
          <p:cNvSpPr/>
          <p:nvPr/>
        </p:nvSpPr>
        <p:spPr>
          <a:xfrm>
            <a:off x="1318028" y="3640736"/>
            <a:ext cx="149900" cy="132073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8" name="円/楕円 87">
            <a:extLst>
              <a:ext uri="{FF2B5EF4-FFF2-40B4-BE49-F238E27FC236}">
                <a16:creationId xmlns:a16="http://schemas.microsoft.com/office/drawing/2014/main" id="{F560714F-32BD-7120-3FDF-3003996E3FDE}"/>
              </a:ext>
            </a:extLst>
          </p:cNvPr>
          <p:cNvSpPr/>
          <p:nvPr/>
        </p:nvSpPr>
        <p:spPr>
          <a:xfrm>
            <a:off x="909573" y="3559198"/>
            <a:ext cx="149900" cy="132073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9" name="円/楕円 88">
            <a:extLst>
              <a:ext uri="{FF2B5EF4-FFF2-40B4-BE49-F238E27FC236}">
                <a16:creationId xmlns:a16="http://schemas.microsoft.com/office/drawing/2014/main" id="{CD788D36-1E47-1053-078B-F642D4C0396F}"/>
              </a:ext>
            </a:extLst>
          </p:cNvPr>
          <p:cNvSpPr/>
          <p:nvPr/>
        </p:nvSpPr>
        <p:spPr>
          <a:xfrm>
            <a:off x="1126554" y="3693470"/>
            <a:ext cx="149900" cy="132073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5376475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 字 3">
            <a:extLst>
              <a:ext uri="{FF2B5EF4-FFF2-40B4-BE49-F238E27FC236}">
                <a16:creationId xmlns:a16="http://schemas.microsoft.com/office/drawing/2014/main" id="{4E6F1113-C654-9BDB-ADD6-E258CEC38604}"/>
              </a:ext>
            </a:extLst>
          </p:cNvPr>
          <p:cNvSpPr/>
          <p:nvPr/>
        </p:nvSpPr>
        <p:spPr>
          <a:xfrm>
            <a:off x="7367503" y="5427662"/>
            <a:ext cx="374751" cy="498637"/>
          </a:xfrm>
          <a:prstGeom prst="corner">
            <a:avLst>
              <a:gd name="adj1" fmla="val 18030"/>
              <a:gd name="adj2" fmla="val 1803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E8E2AD5E-4B63-D348-8320-FF2BA1894FAE}"/>
              </a:ext>
            </a:extLst>
          </p:cNvPr>
          <p:cNvSpPr/>
          <p:nvPr/>
        </p:nvSpPr>
        <p:spPr>
          <a:xfrm>
            <a:off x="2817382" y="3164982"/>
            <a:ext cx="6124892" cy="2267681"/>
          </a:xfrm>
          <a:prstGeom prst="rect">
            <a:avLst/>
          </a:prstGeom>
          <a:solidFill>
            <a:schemeClr val="accent4">
              <a:lumMod val="20000"/>
              <a:lumOff val="80000"/>
              <a:alpha val="9804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E2FD31FE-ADAC-CE4C-F2DD-572746512230}"/>
              </a:ext>
            </a:extLst>
          </p:cNvPr>
          <p:cNvSpPr/>
          <p:nvPr/>
        </p:nvSpPr>
        <p:spPr>
          <a:xfrm>
            <a:off x="2814447" y="4746917"/>
            <a:ext cx="6124892" cy="445831"/>
          </a:xfrm>
          <a:prstGeom prst="rect">
            <a:avLst/>
          </a:prstGeom>
          <a:solidFill>
            <a:schemeClr val="accent4">
              <a:lumMod val="40000"/>
              <a:lumOff val="60000"/>
              <a:alpha val="34902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コンテンツ プレースホルダー 2">
            <a:extLst>
              <a:ext uri="{FF2B5EF4-FFF2-40B4-BE49-F238E27FC236}">
                <a16:creationId xmlns:a16="http://schemas.microsoft.com/office/drawing/2014/main" id="{21358FE9-BE67-BA00-CB32-D0CCAE7595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10705" y="3502506"/>
            <a:ext cx="425591" cy="813237"/>
          </a:xfrm>
        </p:spPr>
        <p:txBody>
          <a:bodyPr vert="eaVert">
            <a:normAutofit/>
          </a:bodyPr>
          <a:lstStyle/>
          <a:p>
            <a:pPr marL="0" indent="0">
              <a:buNone/>
            </a:pPr>
            <a:r>
              <a:rPr kumimoji="1" lang="ja-JP" altLang="en-US" sz="1600">
                <a:latin typeface="HGPGothicE" panose="020B0900000000000000" pitchFamily="34" charset="-128"/>
                <a:ea typeface="HGPGothicE" panose="020B0900000000000000" pitchFamily="34" charset="-128"/>
              </a:rPr>
              <a:t>空乏層</a:t>
            </a:r>
          </a:p>
        </p:txBody>
      </p: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3889257B-CCAE-CC8E-4D6D-C19B88300D80}"/>
              </a:ext>
            </a:extLst>
          </p:cNvPr>
          <p:cNvCxnSpPr>
            <a:cxnSpLocks/>
          </p:cNvCxnSpPr>
          <p:nvPr/>
        </p:nvCxnSpPr>
        <p:spPr>
          <a:xfrm flipH="1">
            <a:off x="7395897" y="2842907"/>
            <a:ext cx="338845" cy="933837"/>
          </a:xfrm>
          <a:prstGeom prst="line">
            <a:avLst/>
          </a:prstGeom>
          <a:ln w="3810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8530E516-8E4B-3E42-5323-7F1F44136937}"/>
              </a:ext>
            </a:extLst>
          </p:cNvPr>
          <p:cNvSpPr/>
          <p:nvPr/>
        </p:nvSpPr>
        <p:spPr>
          <a:xfrm>
            <a:off x="2944596" y="1826152"/>
            <a:ext cx="1353255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ja-JP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  <a:r>
              <a:rPr lang="ja-JP" altLang="en-US" sz="20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ピクセル</a:t>
            </a:r>
          </a:p>
        </p:txBody>
      </p:sp>
      <p:sp>
        <p:nvSpPr>
          <p:cNvPr id="11" name="右中かっこ 10">
            <a:extLst>
              <a:ext uri="{FF2B5EF4-FFF2-40B4-BE49-F238E27FC236}">
                <a16:creationId xmlns:a16="http://schemas.microsoft.com/office/drawing/2014/main" id="{2CD50BF6-E2B1-7789-1BF7-237D80CAB168}"/>
              </a:ext>
            </a:extLst>
          </p:cNvPr>
          <p:cNvSpPr/>
          <p:nvPr/>
        </p:nvSpPr>
        <p:spPr>
          <a:xfrm rot="16200000">
            <a:off x="3822192" y="1219981"/>
            <a:ext cx="247495" cy="2176369"/>
          </a:xfrm>
          <a:prstGeom prst="rightBrace">
            <a:avLst>
              <a:gd name="adj1" fmla="val 8333"/>
              <a:gd name="adj2" fmla="val 51246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片側の 2 つの角を切り取った四角形 11">
            <a:extLst>
              <a:ext uri="{FF2B5EF4-FFF2-40B4-BE49-F238E27FC236}">
                <a16:creationId xmlns:a16="http://schemas.microsoft.com/office/drawing/2014/main" id="{A06AAA91-4E4D-AA16-C61C-C4C576299CAB}"/>
              </a:ext>
            </a:extLst>
          </p:cNvPr>
          <p:cNvSpPr/>
          <p:nvPr/>
        </p:nvSpPr>
        <p:spPr>
          <a:xfrm rot="10800000">
            <a:off x="3194219" y="3187378"/>
            <a:ext cx="2220003" cy="214665"/>
          </a:xfrm>
          <a:prstGeom prst="snip2SameRect">
            <a:avLst>
              <a:gd name="adj1" fmla="val 50000"/>
              <a:gd name="adj2" fmla="val 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3" name="直線矢印コネクタ 12">
            <a:extLst>
              <a:ext uri="{FF2B5EF4-FFF2-40B4-BE49-F238E27FC236}">
                <a16:creationId xmlns:a16="http://schemas.microsoft.com/office/drawing/2014/main" id="{F75E8A16-7542-13D0-AF97-A1082D4B1AAF}"/>
              </a:ext>
            </a:extLst>
          </p:cNvPr>
          <p:cNvCxnSpPr>
            <a:cxnSpLocks/>
          </p:cNvCxnSpPr>
          <p:nvPr/>
        </p:nvCxnSpPr>
        <p:spPr>
          <a:xfrm>
            <a:off x="2660558" y="3164982"/>
            <a:ext cx="0" cy="158706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aphicFrame>
        <p:nvGraphicFramePr>
          <p:cNvPr id="14" name="表 13">
            <a:extLst>
              <a:ext uri="{FF2B5EF4-FFF2-40B4-BE49-F238E27FC236}">
                <a16:creationId xmlns:a16="http://schemas.microsoft.com/office/drawing/2014/main" id="{F7B4C1B9-1F08-53A5-CBFB-9C8B48EB67EB}"/>
              </a:ext>
            </a:extLst>
          </p:cNvPr>
          <p:cNvGraphicFramePr>
            <a:graphicFrameLocks/>
          </p:cNvGraphicFramePr>
          <p:nvPr/>
        </p:nvGraphicFramePr>
        <p:xfrm>
          <a:off x="2814447" y="5202781"/>
          <a:ext cx="6124892" cy="36576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062446">
                  <a:extLst>
                    <a:ext uri="{9D8B030D-6E8A-4147-A177-3AD203B41FA5}">
                      <a16:colId xmlns:a16="http://schemas.microsoft.com/office/drawing/2014/main" val="4198043497"/>
                    </a:ext>
                  </a:extLst>
                </a:gridCol>
                <a:gridCol w="3062446">
                  <a:extLst>
                    <a:ext uri="{9D8B030D-6E8A-4147-A177-3AD203B41FA5}">
                      <a16:colId xmlns:a16="http://schemas.microsoft.com/office/drawing/2014/main" val="747960810"/>
                    </a:ext>
                  </a:extLst>
                </a:gridCol>
              </a:tblGrid>
              <a:tr h="232696"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6176842"/>
                  </a:ext>
                </a:extLst>
              </a:tr>
            </a:tbl>
          </a:graphicData>
        </a:graphic>
      </p:graphicFrame>
      <p:graphicFrame>
        <p:nvGraphicFramePr>
          <p:cNvPr id="15" name="表 37">
            <a:extLst>
              <a:ext uri="{FF2B5EF4-FFF2-40B4-BE49-F238E27FC236}">
                <a16:creationId xmlns:a16="http://schemas.microsoft.com/office/drawing/2014/main" id="{7A997013-E366-D939-6AE8-BA43D1DFE056}"/>
              </a:ext>
            </a:extLst>
          </p:cNvPr>
          <p:cNvGraphicFramePr>
            <a:graphicFrameLocks/>
          </p:cNvGraphicFramePr>
          <p:nvPr/>
        </p:nvGraphicFramePr>
        <p:xfrm>
          <a:off x="2820316" y="2458355"/>
          <a:ext cx="6124892" cy="7315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062446">
                  <a:extLst>
                    <a:ext uri="{9D8B030D-6E8A-4147-A177-3AD203B41FA5}">
                      <a16:colId xmlns:a16="http://schemas.microsoft.com/office/drawing/2014/main" val="4198043497"/>
                    </a:ext>
                  </a:extLst>
                </a:gridCol>
                <a:gridCol w="3062446">
                  <a:extLst>
                    <a:ext uri="{9D8B030D-6E8A-4147-A177-3AD203B41FA5}">
                      <a16:colId xmlns:a16="http://schemas.microsoft.com/office/drawing/2014/main" val="747960810"/>
                    </a:ext>
                  </a:extLst>
                </a:gridCol>
              </a:tblGrid>
              <a:tr h="280433">
                <a:tc>
                  <a:txBody>
                    <a:bodyPr/>
                    <a:lstStyle/>
                    <a:p>
                      <a:endParaRPr kumimoji="1" lang="ja-JP" altLang="en-US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kumimoji="1" lang="ja-JP" altLang="en-US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6176842"/>
                  </a:ext>
                </a:extLst>
              </a:tr>
              <a:tr h="280433">
                <a:tc>
                  <a:txBody>
                    <a:bodyPr/>
                    <a:lstStyle/>
                    <a:p>
                      <a:endParaRPr kumimoji="1" lang="ja-JP" altLang="en-US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kumimoji="1" lang="ja-JP" altLang="en-US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58591261"/>
                  </a:ext>
                </a:extLst>
              </a:tr>
            </a:tbl>
          </a:graphicData>
        </a:graphic>
      </p:graphicFrame>
      <p:sp>
        <p:nvSpPr>
          <p:cNvPr id="16" name="片側の 2 つの角を切り取った四角形 15">
            <a:extLst>
              <a:ext uri="{FF2B5EF4-FFF2-40B4-BE49-F238E27FC236}">
                <a16:creationId xmlns:a16="http://schemas.microsoft.com/office/drawing/2014/main" id="{8FE734E9-AB48-7B21-863C-C59BA8A38CA5}"/>
              </a:ext>
            </a:extLst>
          </p:cNvPr>
          <p:cNvSpPr/>
          <p:nvPr/>
        </p:nvSpPr>
        <p:spPr>
          <a:xfrm rot="10800000">
            <a:off x="6310640" y="3188501"/>
            <a:ext cx="2220003" cy="214665"/>
          </a:xfrm>
          <a:prstGeom prst="snip2SameRect">
            <a:avLst>
              <a:gd name="adj1" fmla="val 50000"/>
              <a:gd name="adj2" fmla="val 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7" name="直線コネクタ 16">
            <a:extLst>
              <a:ext uri="{FF2B5EF4-FFF2-40B4-BE49-F238E27FC236}">
                <a16:creationId xmlns:a16="http://schemas.microsoft.com/office/drawing/2014/main" id="{B2DAC881-5BB8-E683-D9E2-25C3BB10766D}"/>
              </a:ext>
            </a:extLst>
          </p:cNvPr>
          <p:cNvCxnSpPr>
            <a:cxnSpLocks/>
            <a:stCxn id="15" idx="0"/>
            <a:endCxn id="14" idx="2"/>
          </p:cNvCxnSpPr>
          <p:nvPr/>
        </p:nvCxnSpPr>
        <p:spPr>
          <a:xfrm flipH="1">
            <a:off x="5876893" y="2458355"/>
            <a:ext cx="5869" cy="311018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コネクタ 17">
            <a:extLst>
              <a:ext uri="{FF2B5EF4-FFF2-40B4-BE49-F238E27FC236}">
                <a16:creationId xmlns:a16="http://schemas.microsoft.com/office/drawing/2014/main" id="{BB1AA119-46EB-F21E-93DA-D6A7C3D610F6}"/>
              </a:ext>
            </a:extLst>
          </p:cNvPr>
          <p:cNvCxnSpPr>
            <a:cxnSpLocks/>
          </p:cNvCxnSpPr>
          <p:nvPr/>
        </p:nvCxnSpPr>
        <p:spPr>
          <a:xfrm flipH="1" flipV="1">
            <a:off x="7163653" y="2248960"/>
            <a:ext cx="563643" cy="95930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直線矢印コネクタ 33">
            <a:extLst>
              <a:ext uri="{FF2B5EF4-FFF2-40B4-BE49-F238E27FC236}">
                <a16:creationId xmlns:a16="http://schemas.microsoft.com/office/drawing/2014/main" id="{5895047F-C0EA-9540-8068-0B083AA5D0F5}"/>
              </a:ext>
            </a:extLst>
          </p:cNvPr>
          <p:cNvCxnSpPr>
            <a:cxnSpLocks/>
          </p:cNvCxnSpPr>
          <p:nvPr/>
        </p:nvCxnSpPr>
        <p:spPr>
          <a:xfrm flipH="1">
            <a:off x="2656879" y="4746917"/>
            <a:ext cx="902" cy="455864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5" name="正方形/長方形 34">
            <a:extLst>
              <a:ext uri="{FF2B5EF4-FFF2-40B4-BE49-F238E27FC236}">
                <a16:creationId xmlns:a16="http://schemas.microsoft.com/office/drawing/2014/main" id="{0E517035-F82B-9AFF-96A0-62099A22E1F7}"/>
              </a:ext>
            </a:extLst>
          </p:cNvPr>
          <p:cNvSpPr/>
          <p:nvPr/>
        </p:nvSpPr>
        <p:spPr>
          <a:xfrm>
            <a:off x="3837959" y="2482483"/>
            <a:ext cx="795576" cy="30764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コンテンツ プレースホルダー 2">
            <a:extLst>
              <a:ext uri="{FF2B5EF4-FFF2-40B4-BE49-F238E27FC236}">
                <a16:creationId xmlns:a16="http://schemas.microsoft.com/office/drawing/2014/main" id="{ECDE2FE2-7046-C424-9162-C1793803AC36}"/>
              </a:ext>
            </a:extLst>
          </p:cNvPr>
          <p:cNvSpPr txBox="1">
            <a:spLocks/>
          </p:cNvSpPr>
          <p:nvPr/>
        </p:nvSpPr>
        <p:spPr>
          <a:xfrm>
            <a:off x="3819683" y="2468067"/>
            <a:ext cx="1048605" cy="365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sz="1800">
                <a:latin typeface="HGPGothicE" panose="020B0900000000000000" pitchFamily="34" charset="-128"/>
                <a:ea typeface="HGPGothicE" panose="020B0900000000000000" pitchFamily="34" charset="-128"/>
              </a:rPr>
              <a:t>回路層</a:t>
            </a:r>
          </a:p>
        </p:txBody>
      </p:sp>
      <p:sp>
        <p:nvSpPr>
          <p:cNvPr id="37" name="正方形/長方形 36">
            <a:extLst>
              <a:ext uri="{FF2B5EF4-FFF2-40B4-BE49-F238E27FC236}">
                <a16:creationId xmlns:a16="http://schemas.microsoft.com/office/drawing/2014/main" id="{90797FE0-8D98-24A9-6386-7473CB282FF4}"/>
              </a:ext>
            </a:extLst>
          </p:cNvPr>
          <p:cNvSpPr/>
          <p:nvPr/>
        </p:nvSpPr>
        <p:spPr>
          <a:xfrm>
            <a:off x="3842578" y="2847366"/>
            <a:ext cx="795576" cy="30764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コンテンツ プレースホルダー 2">
            <a:extLst>
              <a:ext uri="{FF2B5EF4-FFF2-40B4-BE49-F238E27FC236}">
                <a16:creationId xmlns:a16="http://schemas.microsoft.com/office/drawing/2014/main" id="{EECFF667-079C-AB67-7DFF-C8D7E9BA5280}"/>
              </a:ext>
            </a:extLst>
          </p:cNvPr>
          <p:cNvSpPr txBox="1">
            <a:spLocks/>
          </p:cNvSpPr>
          <p:nvPr/>
        </p:nvSpPr>
        <p:spPr>
          <a:xfrm>
            <a:off x="3824302" y="2832950"/>
            <a:ext cx="1048605" cy="365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sz="1800">
                <a:latin typeface="HGPGothicE" panose="020B0900000000000000" pitchFamily="34" charset="-128"/>
                <a:ea typeface="HGPGothicE" panose="020B0900000000000000" pitchFamily="34" charset="-128"/>
              </a:rPr>
              <a:t>絶縁層</a:t>
            </a:r>
          </a:p>
        </p:txBody>
      </p:sp>
      <p:sp>
        <p:nvSpPr>
          <p:cNvPr id="39" name="正方形/長方形 38">
            <a:extLst>
              <a:ext uri="{FF2B5EF4-FFF2-40B4-BE49-F238E27FC236}">
                <a16:creationId xmlns:a16="http://schemas.microsoft.com/office/drawing/2014/main" id="{F71F3DBA-4FD4-607C-3931-D9CAD2922705}"/>
              </a:ext>
            </a:extLst>
          </p:cNvPr>
          <p:cNvSpPr/>
          <p:nvPr/>
        </p:nvSpPr>
        <p:spPr>
          <a:xfrm>
            <a:off x="2958461" y="4262124"/>
            <a:ext cx="1437123" cy="3388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コンテンツ プレースホルダー 2">
            <a:extLst>
              <a:ext uri="{FF2B5EF4-FFF2-40B4-BE49-F238E27FC236}">
                <a16:creationId xmlns:a16="http://schemas.microsoft.com/office/drawing/2014/main" id="{470D0F7C-4A8C-DC3F-61B4-3B1C45B7981B}"/>
              </a:ext>
            </a:extLst>
          </p:cNvPr>
          <p:cNvSpPr txBox="1">
            <a:spLocks/>
          </p:cNvSpPr>
          <p:nvPr/>
        </p:nvSpPr>
        <p:spPr>
          <a:xfrm>
            <a:off x="3039994" y="4264180"/>
            <a:ext cx="1652098" cy="365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ja-JP" sz="1800" dirty="0">
                <a:latin typeface="HGPGothicE" panose="020B0900000000000000" pitchFamily="34" charset="-128"/>
                <a:ea typeface="HGPGothicE" panose="020B0900000000000000" pitchFamily="34" charset="-128"/>
              </a:rPr>
              <a:t>Si</a:t>
            </a:r>
            <a:r>
              <a:rPr lang="ja-JP" altLang="en-US" sz="1800">
                <a:latin typeface="HGPGothicE" panose="020B0900000000000000" pitchFamily="34" charset="-128"/>
                <a:ea typeface="HGPGothicE" panose="020B0900000000000000" pitchFamily="34" charset="-128"/>
              </a:rPr>
              <a:t>センサ層</a:t>
            </a:r>
          </a:p>
        </p:txBody>
      </p:sp>
      <p:sp>
        <p:nvSpPr>
          <p:cNvPr id="41" name="正方形/長方形 40">
            <a:extLst>
              <a:ext uri="{FF2B5EF4-FFF2-40B4-BE49-F238E27FC236}">
                <a16:creationId xmlns:a16="http://schemas.microsoft.com/office/drawing/2014/main" id="{AF4B5BF1-2133-71E9-E546-D626E48A4666}"/>
              </a:ext>
            </a:extLst>
          </p:cNvPr>
          <p:cNvSpPr/>
          <p:nvPr/>
        </p:nvSpPr>
        <p:spPr>
          <a:xfrm>
            <a:off x="6346960" y="2026265"/>
            <a:ext cx="1635864" cy="33193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コンテンツ プレースホルダー 2">
            <a:extLst>
              <a:ext uri="{FF2B5EF4-FFF2-40B4-BE49-F238E27FC236}">
                <a16:creationId xmlns:a16="http://schemas.microsoft.com/office/drawing/2014/main" id="{2113B5E6-AE7F-A377-CA18-53FD01A6425B}"/>
              </a:ext>
            </a:extLst>
          </p:cNvPr>
          <p:cNvSpPr txBox="1">
            <a:spLocks/>
          </p:cNvSpPr>
          <p:nvPr/>
        </p:nvSpPr>
        <p:spPr>
          <a:xfrm>
            <a:off x="6405561" y="2023908"/>
            <a:ext cx="1635864" cy="365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sz="1800">
                <a:latin typeface="HGPGothicE" panose="020B0900000000000000" pitchFamily="34" charset="-128"/>
                <a:ea typeface="HGPGothicE" panose="020B0900000000000000" pitchFamily="34" charset="-128"/>
              </a:rPr>
              <a:t>センスノード</a:t>
            </a:r>
          </a:p>
        </p:txBody>
      </p:sp>
      <p:sp>
        <p:nvSpPr>
          <p:cNvPr id="43" name="コンテンツ プレースホルダー 2">
            <a:extLst>
              <a:ext uri="{FF2B5EF4-FFF2-40B4-BE49-F238E27FC236}">
                <a16:creationId xmlns:a16="http://schemas.microsoft.com/office/drawing/2014/main" id="{9E515AC9-E7F5-F250-1E60-8264D8D21968}"/>
              </a:ext>
            </a:extLst>
          </p:cNvPr>
          <p:cNvSpPr txBox="1">
            <a:spLocks/>
          </p:cNvSpPr>
          <p:nvPr/>
        </p:nvSpPr>
        <p:spPr>
          <a:xfrm>
            <a:off x="2190055" y="4645321"/>
            <a:ext cx="425591" cy="1094853"/>
          </a:xfrm>
          <a:prstGeom prst="rect">
            <a:avLst/>
          </a:prstGeom>
        </p:spPr>
        <p:txBody>
          <a:bodyPr vert="eaVert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sz="1600">
                <a:latin typeface="HGPGothicE" panose="020B0900000000000000" pitchFamily="34" charset="-128"/>
                <a:ea typeface="HGPGothicE" panose="020B0900000000000000" pitchFamily="34" charset="-128"/>
              </a:rPr>
              <a:t>中性領域</a:t>
            </a:r>
          </a:p>
        </p:txBody>
      </p:sp>
      <p:sp>
        <p:nvSpPr>
          <p:cNvPr id="44" name="コンテンツ プレースホルダー 2">
            <a:extLst>
              <a:ext uri="{FF2B5EF4-FFF2-40B4-BE49-F238E27FC236}">
                <a16:creationId xmlns:a16="http://schemas.microsoft.com/office/drawing/2014/main" id="{0D2E4CB7-F758-13EB-2516-4F8ACF2F1245}"/>
              </a:ext>
            </a:extLst>
          </p:cNvPr>
          <p:cNvSpPr txBox="1">
            <a:spLocks/>
          </p:cNvSpPr>
          <p:nvPr/>
        </p:nvSpPr>
        <p:spPr>
          <a:xfrm>
            <a:off x="9818747" y="2693285"/>
            <a:ext cx="1253056" cy="471697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sz="2400">
                <a:latin typeface="HGPGothicE" panose="020B0900000000000000" pitchFamily="34" charset="-128"/>
                <a:ea typeface="HGPGothicE" panose="020B0900000000000000" pitchFamily="34" charset="-128"/>
              </a:rPr>
              <a:t>荷電粒子</a:t>
            </a:r>
          </a:p>
        </p:txBody>
      </p:sp>
      <p:sp>
        <p:nvSpPr>
          <p:cNvPr id="45" name="下矢印 44">
            <a:extLst>
              <a:ext uri="{FF2B5EF4-FFF2-40B4-BE49-F238E27FC236}">
                <a16:creationId xmlns:a16="http://schemas.microsoft.com/office/drawing/2014/main" id="{7EE05125-6ABB-C3B8-97E8-BC3EB809F0B0}"/>
              </a:ext>
            </a:extLst>
          </p:cNvPr>
          <p:cNvSpPr/>
          <p:nvPr/>
        </p:nvSpPr>
        <p:spPr>
          <a:xfrm rot="11620114">
            <a:off x="6400924" y="3385564"/>
            <a:ext cx="299586" cy="567927"/>
          </a:xfrm>
          <a:prstGeom prst="downArrow">
            <a:avLst>
              <a:gd name="adj1" fmla="val 46539"/>
              <a:gd name="adj2" fmla="val 50000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正方形/長方形 45">
            <a:extLst>
              <a:ext uri="{FF2B5EF4-FFF2-40B4-BE49-F238E27FC236}">
                <a16:creationId xmlns:a16="http://schemas.microsoft.com/office/drawing/2014/main" id="{041BA523-1F90-4E96-D0A9-B1D869726DC6}"/>
              </a:ext>
            </a:extLst>
          </p:cNvPr>
          <p:cNvSpPr/>
          <p:nvPr/>
        </p:nvSpPr>
        <p:spPr>
          <a:xfrm>
            <a:off x="6003635" y="2967335"/>
            <a:ext cx="18473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endParaRPr lang="ja-JP" altLang="en-US" sz="5400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7" name="コンテンツ プレースホルダー 2">
            <a:extLst>
              <a:ext uri="{FF2B5EF4-FFF2-40B4-BE49-F238E27FC236}">
                <a16:creationId xmlns:a16="http://schemas.microsoft.com/office/drawing/2014/main" id="{91ED04A4-B739-E856-04DC-635DD8B1F6E5}"/>
              </a:ext>
            </a:extLst>
          </p:cNvPr>
          <p:cNvSpPr txBox="1">
            <a:spLocks/>
          </p:cNvSpPr>
          <p:nvPr/>
        </p:nvSpPr>
        <p:spPr>
          <a:xfrm>
            <a:off x="9837236" y="4106216"/>
            <a:ext cx="425591" cy="813237"/>
          </a:xfrm>
          <a:prstGeom prst="rect">
            <a:avLst/>
          </a:prstGeom>
        </p:spPr>
        <p:txBody>
          <a:bodyPr vert="eaVert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ja-JP" altLang="en-US" sz="1600">
              <a:latin typeface="HGPGothicE" panose="020B0900000000000000" pitchFamily="34" charset="-128"/>
              <a:ea typeface="HGPGothicE" panose="020B0900000000000000" pitchFamily="34" charset="-128"/>
            </a:endParaRPr>
          </a:p>
        </p:txBody>
      </p:sp>
      <p:sp>
        <p:nvSpPr>
          <p:cNvPr id="48" name="テキスト ボックス 47">
            <a:extLst>
              <a:ext uri="{FF2B5EF4-FFF2-40B4-BE49-F238E27FC236}">
                <a16:creationId xmlns:a16="http://schemas.microsoft.com/office/drawing/2014/main" id="{AD6549D2-39E9-E01C-C2C7-43EE73BD254E}"/>
              </a:ext>
            </a:extLst>
          </p:cNvPr>
          <p:cNvSpPr txBox="1"/>
          <p:nvPr/>
        </p:nvSpPr>
        <p:spPr>
          <a:xfrm>
            <a:off x="9236739" y="3549874"/>
            <a:ext cx="492443" cy="2262741"/>
          </a:xfrm>
          <a:prstGeom prst="rect">
            <a:avLst/>
          </a:prstGeom>
          <a:noFill/>
        </p:spPr>
        <p:txBody>
          <a:bodyPr vert="eaVert" wrap="square">
            <a:spAutoFit/>
          </a:bodyPr>
          <a:lstStyle/>
          <a:p>
            <a:pPr marL="0" indent="0">
              <a:buFont typeface="Arial" panose="020B0604020202020204" pitchFamily="34" charset="0"/>
              <a:buNone/>
            </a:pPr>
            <a:r>
              <a:rPr lang="ja-JP" altLang="en-US" sz="2000">
                <a:latin typeface="HGPGothicE" panose="020B0900000000000000" pitchFamily="34" charset="-128"/>
                <a:ea typeface="HGPGothicE" panose="020B0900000000000000" pitchFamily="34" charset="-128"/>
              </a:rPr>
              <a:t>電場</a:t>
            </a:r>
          </a:p>
        </p:txBody>
      </p:sp>
      <p:cxnSp>
        <p:nvCxnSpPr>
          <p:cNvPr id="49" name="直線矢印コネクタ 48">
            <a:extLst>
              <a:ext uri="{FF2B5EF4-FFF2-40B4-BE49-F238E27FC236}">
                <a16:creationId xmlns:a16="http://schemas.microsoft.com/office/drawing/2014/main" id="{938C9BE8-1145-116B-DCFD-D5364762EE1A}"/>
              </a:ext>
            </a:extLst>
          </p:cNvPr>
          <p:cNvCxnSpPr>
            <a:cxnSpLocks/>
          </p:cNvCxnSpPr>
          <p:nvPr/>
        </p:nvCxnSpPr>
        <p:spPr>
          <a:xfrm>
            <a:off x="9199954" y="3251681"/>
            <a:ext cx="0" cy="140311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正方形/長方形 49">
            <a:extLst>
              <a:ext uri="{FF2B5EF4-FFF2-40B4-BE49-F238E27FC236}">
                <a16:creationId xmlns:a16="http://schemas.microsoft.com/office/drawing/2014/main" id="{024CBF1D-D334-8518-7E0A-8AC7B0C02FA5}"/>
              </a:ext>
            </a:extLst>
          </p:cNvPr>
          <p:cNvSpPr/>
          <p:nvPr/>
        </p:nvSpPr>
        <p:spPr>
          <a:xfrm>
            <a:off x="7691534" y="5753173"/>
            <a:ext cx="79259" cy="30949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正方形/長方形 50">
            <a:extLst>
              <a:ext uri="{FF2B5EF4-FFF2-40B4-BE49-F238E27FC236}">
                <a16:creationId xmlns:a16="http://schemas.microsoft.com/office/drawing/2014/main" id="{F545621A-94D4-70D1-FA91-60DEE6F387A2}"/>
              </a:ext>
            </a:extLst>
          </p:cNvPr>
          <p:cNvSpPr/>
          <p:nvPr/>
        </p:nvSpPr>
        <p:spPr>
          <a:xfrm>
            <a:off x="7821770" y="5678030"/>
            <a:ext cx="79259" cy="50946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コンテンツ プレースホルダー 2">
            <a:extLst>
              <a:ext uri="{FF2B5EF4-FFF2-40B4-BE49-F238E27FC236}">
                <a16:creationId xmlns:a16="http://schemas.microsoft.com/office/drawing/2014/main" id="{60D0983D-10B9-1997-68FE-B2E47BF6DD13}"/>
              </a:ext>
            </a:extLst>
          </p:cNvPr>
          <p:cNvSpPr txBox="1">
            <a:spLocks/>
          </p:cNvSpPr>
          <p:nvPr/>
        </p:nvSpPr>
        <p:spPr>
          <a:xfrm>
            <a:off x="7861399" y="5757415"/>
            <a:ext cx="1635864" cy="365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sz="1800">
                <a:latin typeface="HGPGothicE" panose="020B0900000000000000" pitchFamily="34" charset="-128"/>
                <a:ea typeface="HGPGothicE" panose="020B0900000000000000" pitchFamily="34" charset="-128"/>
              </a:rPr>
              <a:t>バックバイアス</a:t>
            </a:r>
          </a:p>
        </p:txBody>
      </p:sp>
      <p:sp>
        <p:nvSpPr>
          <p:cNvPr id="59" name="円/楕円 58">
            <a:extLst>
              <a:ext uri="{FF2B5EF4-FFF2-40B4-BE49-F238E27FC236}">
                <a16:creationId xmlns:a16="http://schemas.microsoft.com/office/drawing/2014/main" id="{C10F13C4-CACE-F140-B73D-AA04148A1A7F}"/>
              </a:ext>
            </a:extLst>
          </p:cNvPr>
          <p:cNvSpPr/>
          <p:nvPr/>
        </p:nvSpPr>
        <p:spPr>
          <a:xfrm>
            <a:off x="5804614" y="4418971"/>
            <a:ext cx="149900" cy="132073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66" name="直線コネクタ 65">
            <a:extLst>
              <a:ext uri="{FF2B5EF4-FFF2-40B4-BE49-F238E27FC236}">
                <a16:creationId xmlns:a16="http://schemas.microsoft.com/office/drawing/2014/main" id="{87AED020-0CDF-D380-B74A-BD679D77E36E}"/>
              </a:ext>
            </a:extLst>
          </p:cNvPr>
          <p:cNvCxnSpPr>
            <a:cxnSpLocks/>
          </p:cNvCxnSpPr>
          <p:nvPr/>
        </p:nvCxnSpPr>
        <p:spPr>
          <a:xfrm>
            <a:off x="4832402" y="3491087"/>
            <a:ext cx="470714" cy="1036780"/>
          </a:xfrm>
          <a:prstGeom prst="line">
            <a:avLst/>
          </a:prstGeom>
          <a:ln w="3810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4" name="直線矢印コネクタ 103">
            <a:extLst>
              <a:ext uri="{FF2B5EF4-FFF2-40B4-BE49-F238E27FC236}">
                <a16:creationId xmlns:a16="http://schemas.microsoft.com/office/drawing/2014/main" id="{5DC9E820-A323-0A4F-E5CA-80D0C8E107C6}"/>
              </a:ext>
            </a:extLst>
          </p:cNvPr>
          <p:cNvCxnSpPr>
            <a:cxnSpLocks/>
          </p:cNvCxnSpPr>
          <p:nvPr/>
        </p:nvCxnSpPr>
        <p:spPr>
          <a:xfrm flipH="1">
            <a:off x="2503735" y="2922870"/>
            <a:ext cx="7027707" cy="2770223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円/楕円 2">
            <a:extLst>
              <a:ext uri="{FF2B5EF4-FFF2-40B4-BE49-F238E27FC236}">
                <a16:creationId xmlns:a16="http://schemas.microsoft.com/office/drawing/2014/main" id="{3C53A904-AE01-034C-CB2F-C1C580A9FD4A}"/>
              </a:ext>
            </a:extLst>
          </p:cNvPr>
          <p:cNvSpPr/>
          <p:nvPr/>
        </p:nvSpPr>
        <p:spPr>
          <a:xfrm>
            <a:off x="5367983" y="4401357"/>
            <a:ext cx="149900" cy="132073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円/楕円 7">
            <a:extLst>
              <a:ext uri="{FF2B5EF4-FFF2-40B4-BE49-F238E27FC236}">
                <a16:creationId xmlns:a16="http://schemas.microsoft.com/office/drawing/2014/main" id="{042D45BD-2046-D229-CB6C-A0EA83AE85CD}"/>
              </a:ext>
            </a:extLst>
          </p:cNvPr>
          <p:cNvSpPr/>
          <p:nvPr/>
        </p:nvSpPr>
        <p:spPr>
          <a:xfrm>
            <a:off x="6274070" y="4007387"/>
            <a:ext cx="149900" cy="132073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円/楕円 18">
            <a:extLst>
              <a:ext uri="{FF2B5EF4-FFF2-40B4-BE49-F238E27FC236}">
                <a16:creationId xmlns:a16="http://schemas.microsoft.com/office/drawing/2014/main" id="{3585DFA4-0E75-EDF9-C202-29DF2F2AABD2}"/>
              </a:ext>
            </a:extLst>
          </p:cNvPr>
          <p:cNvSpPr/>
          <p:nvPr/>
        </p:nvSpPr>
        <p:spPr>
          <a:xfrm>
            <a:off x="5918307" y="4350827"/>
            <a:ext cx="149900" cy="132073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円/楕円 19">
            <a:extLst>
              <a:ext uri="{FF2B5EF4-FFF2-40B4-BE49-F238E27FC236}">
                <a16:creationId xmlns:a16="http://schemas.microsoft.com/office/drawing/2014/main" id="{3FCAE548-3D56-5F38-8DE1-438A166EBC2F}"/>
              </a:ext>
            </a:extLst>
          </p:cNvPr>
          <p:cNvSpPr/>
          <p:nvPr/>
        </p:nvSpPr>
        <p:spPr>
          <a:xfrm>
            <a:off x="5927377" y="4155137"/>
            <a:ext cx="149900" cy="132073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円/楕円 20">
            <a:extLst>
              <a:ext uri="{FF2B5EF4-FFF2-40B4-BE49-F238E27FC236}">
                <a16:creationId xmlns:a16="http://schemas.microsoft.com/office/drawing/2014/main" id="{CAFE0D46-B8ED-DC80-5C5E-0EC9A3BAC815}"/>
              </a:ext>
            </a:extLst>
          </p:cNvPr>
          <p:cNvSpPr/>
          <p:nvPr/>
        </p:nvSpPr>
        <p:spPr>
          <a:xfrm>
            <a:off x="6054897" y="4274932"/>
            <a:ext cx="149900" cy="132073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円/楕円 21">
            <a:extLst>
              <a:ext uri="{FF2B5EF4-FFF2-40B4-BE49-F238E27FC236}">
                <a16:creationId xmlns:a16="http://schemas.microsoft.com/office/drawing/2014/main" id="{A4016FA1-E8EC-2F9B-7629-BB2B5C454718}"/>
              </a:ext>
            </a:extLst>
          </p:cNvPr>
          <p:cNvSpPr/>
          <p:nvPr/>
        </p:nvSpPr>
        <p:spPr>
          <a:xfrm>
            <a:off x="6067574" y="4093201"/>
            <a:ext cx="149900" cy="132073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円/楕円 22">
            <a:extLst>
              <a:ext uri="{FF2B5EF4-FFF2-40B4-BE49-F238E27FC236}">
                <a16:creationId xmlns:a16="http://schemas.microsoft.com/office/drawing/2014/main" id="{1EA62316-6EA5-BD28-FA12-0BB53806EB0B}"/>
              </a:ext>
            </a:extLst>
          </p:cNvPr>
          <p:cNvSpPr/>
          <p:nvPr/>
        </p:nvSpPr>
        <p:spPr>
          <a:xfrm>
            <a:off x="6188165" y="4241276"/>
            <a:ext cx="149900" cy="132073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円/楕円 23">
            <a:extLst>
              <a:ext uri="{FF2B5EF4-FFF2-40B4-BE49-F238E27FC236}">
                <a16:creationId xmlns:a16="http://schemas.microsoft.com/office/drawing/2014/main" id="{81C47A30-6299-5DD0-415B-BEDA2A349B9C}"/>
              </a:ext>
            </a:extLst>
          </p:cNvPr>
          <p:cNvSpPr/>
          <p:nvPr/>
        </p:nvSpPr>
        <p:spPr>
          <a:xfrm>
            <a:off x="6146717" y="3991194"/>
            <a:ext cx="149900" cy="132073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円/楕円 24">
            <a:extLst>
              <a:ext uri="{FF2B5EF4-FFF2-40B4-BE49-F238E27FC236}">
                <a16:creationId xmlns:a16="http://schemas.microsoft.com/office/drawing/2014/main" id="{9AF4F33B-7C4F-425D-A6C4-F5E555DA291F}"/>
              </a:ext>
            </a:extLst>
          </p:cNvPr>
          <p:cNvSpPr/>
          <p:nvPr/>
        </p:nvSpPr>
        <p:spPr>
          <a:xfrm>
            <a:off x="6330611" y="4175028"/>
            <a:ext cx="149900" cy="132073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円/楕円 25">
            <a:extLst>
              <a:ext uri="{FF2B5EF4-FFF2-40B4-BE49-F238E27FC236}">
                <a16:creationId xmlns:a16="http://schemas.microsoft.com/office/drawing/2014/main" id="{7979739A-13E1-09F7-2E60-F192696880E0}"/>
              </a:ext>
            </a:extLst>
          </p:cNvPr>
          <p:cNvSpPr/>
          <p:nvPr/>
        </p:nvSpPr>
        <p:spPr>
          <a:xfrm>
            <a:off x="6168578" y="4335321"/>
            <a:ext cx="149900" cy="132073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円/楕円 26">
            <a:extLst>
              <a:ext uri="{FF2B5EF4-FFF2-40B4-BE49-F238E27FC236}">
                <a16:creationId xmlns:a16="http://schemas.microsoft.com/office/drawing/2014/main" id="{8F34E41B-8746-2835-AE1A-8C14C8753EF1}"/>
              </a:ext>
            </a:extLst>
          </p:cNvPr>
          <p:cNvSpPr/>
          <p:nvPr/>
        </p:nvSpPr>
        <p:spPr>
          <a:xfrm>
            <a:off x="6484042" y="4181431"/>
            <a:ext cx="149900" cy="132073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円/楕円 27">
            <a:extLst>
              <a:ext uri="{FF2B5EF4-FFF2-40B4-BE49-F238E27FC236}">
                <a16:creationId xmlns:a16="http://schemas.microsoft.com/office/drawing/2014/main" id="{532D06F9-9FA7-1865-29E9-BB28B63DC374}"/>
              </a:ext>
            </a:extLst>
          </p:cNvPr>
          <p:cNvSpPr/>
          <p:nvPr/>
        </p:nvSpPr>
        <p:spPr>
          <a:xfrm>
            <a:off x="6368735" y="3922788"/>
            <a:ext cx="149900" cy="132073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円/楕円 28">
            <a:extLst>
              <a:ext uri="{FF2B5EF4-FFF2-40B4-BE49-F238E27FC236}">
                <a16:creationId xmlns:a16="http://schemas.microsoft.com/office/drawing/2014/main" id="{728E3544-8C6A-4435-388D-3FAA5B847549}"/>
              </a:ext>
            </a:extLst>
          </p:cNvPr>
          <p:cNvSpPr/>
          <p:nvPr/>
        </p:nvSpPr>
        <p:spPr>
          <a:xfrm>
            <a:off x="6566841" y="4071683"/>
            <a:ext cx="149900" cy="132073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円/楕円 29">
            <a:extLst>
              <a:ext uri="{FF2B5EF4-FFF2-40B4-BE49-F238E27FC236}">
                <a16:creationId xmlns:a16="http://schemas.microsoft.com/office/drawing/2014/main" id="{1E2FBDBE-00E2-E9B1-CA7F-D3312E35F2BD}"/>
              </a:ext>
            </a:extLst>
          </p:cNvPr>
          <p:cNvSpPr/>
          <p:nvPr/>
        </p:nvSpPr>
        <p:spPr>
          <a:xfrm>
            <a:off x="6532024" y="3909169"/>
            <a:ext cx="149900" cy="132073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円/楕円 30">
            <a:extLst>
              <a:ext uri="{FF2B5EF4-FFF2-40B4-BE49-F238E27FC236}">
                <a16:creationId xmlns:a16="http://schemas.microsoft.com/office/drawing/2014/main" id="{3CB1629D-6BA9-0EA7-BD4A-E68E75A03BAC}"/>
              </a:ext>
            </a:extLst>
          </p:cNvPr>
          <p:cNvSpPr/>
          <p:nvPr/>
        </p:nvSpPr>
        <p:spPr>
          <a:xfrm>
            <a:off x="6606548" y="3799837"/>
            <a:ext cx="149900" cy="132073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円/楕円 31">
            <a:extLst>
              <a:ext uri="{FF2B5EF4-FFF2-40B4-BE49-F238E27FC236}">
                <a16:creationId xmlns:a16="http://schemas.microsoft.com/office/drawing/2014/main" id="{79CA95E6-A2DB-F181-E273-C7736E584097}"/>
              </a:ext>
            </a:extLst>
          </p:cNvPr>
          <p:cNvSpPr/>
          <p:nvPr/>
        </p:nvSpPr>
        <p:spPr>
          <a:xfrm>
            <a:off x="6711601" y="4014754"/>
            <a:ext cx="149900" cy="132073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円/楕円 32">
            <a:extLst>
              <a:ext uri="{FF2B5EF4-FFF2-40B4-BE49-F238E27FC236}">
                <a16:creationId xmlns:a16="http://schemas.microsoft.com/office/drawing/2014/main" id="{4CCD4950-AD84-AA3B-240A-07D07205A143}"/>
              </a:ext>
            </a:extLst>
          </p:cNvPr>
          <p:cNvSpPr/>
          <p:nvPr/>
        </p:nvSpPr>
        <p:spPr>
          <a:xfrm>
            <a:off x="6735525" y="3819396"/>
            <a:ext cx="149900" cy="132073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3" name="円/楕円 62">
            <a:extLst>
              <a:ext uri="{FF2B5EF4-FFF2-40B4-BE49-F238E27FC236}">
                <a16:creationId xmlns:a16="http://schemas.microsoft.com/office/drawing/2014/main" id="{B4B99407-3B79-A43D-6BB2-B3610CAF5042}"/>
              </a:ext>
            </a:extLst>
          </p:cNvPr>
          <p:cNvSpPr/>
          <p:nvPr/>
        </p:nvSpPr>
        <p:spPr>
          <a:xfrm>
            <a:off x="6840578" y="3940177"/>
            <a:ext cx="149900" cy="132073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4" name="円/楕円 63">
            <a:extLst>
              <a:ext uri="{FF2B5EF4-FFF2-40B4-BE49-F238E27FC236}">
                <a16:creationId xmlns:a16="http://schemas.microsoft.com/office/drawing/2014/main" id="{588D0DCB-2391-C706-AD43-321D0FBD7877}"/>
              </a:ext>
            </a:extLst>
          </p:cNvPr>
          <p:cNvSpPr/>
          <p:nvPr/>
        </p:nvSpPr>
        <p:spPr>
          <a:xfrm>
            <a:off x="6946111" y="3881469"/>
            <a:ext cx="149900" cy="132073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7" name="円/楕円 66">
            <a:extLst>
              <a:ext uri="{FF2B5EF4-FFF2-40B4-BE49-F238E27FC236}">
                <a16:creationId xmlns:a16="http://schemas.microsoft.com/office/drawing/2014/main" id="{AAAAB1A8-556F-7B97-020C-D736E10B432B}"/>
              </a:ext>
            </a:extLst>
          </p:cNvPr>
          <p:cNvSpPr/>
          <p:nvPr/>
        </p:nvSpPr>
        <p:spPr>
          <a:xfrm>
            <a:off x="5498476" y="4302087"/>
            <a:ext cx="149900" cy="132073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8" name="円/楕円 67">
            <a:extLst>
              <a:ext uri="{FF2B5EF4-FFF2-40B4-BE49-F238E27FC236}">
                <a16:creationId xmlns:a16="http://schemas.microsoft.com/office/drawing/2014/main" id="{404146CF-250E-611E-A51E-E2EF5F918C69}"/>
              </a:ext>
            </a:extLst>
          </p:cNvPr>
          <p:cNvSpPr/>
          <p:nvPr/>
        </p:nvSpPr>
        <p:spPr>
          <a:xfrm>
            <a:off x="5521478" y="4500949"/>
            <a:ext cx="149900" cy="132073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9" name="円/楕円 68">
            <a:extLst>
              <a:ext uri="{FF2B5EF4-FFF2-40B4-BE49-F238E27FC236}">
                <a16:creationId xmlns:a16="http://schemas.microsoft.com/office/drawing/2014/main" id="{CE2675C5-36AF-7E3F-1BE5-85B3B0824E87}"/>
              </a:ext>
            </a:extLst>
          </p:cNvPr>
          <p:cNvSpPr/>
          <p:nvPr/>
        </p:nvSpPr>
        <p:spPr>
          <a:xfrm>
            <a:off x="5636534" y="4274658"/>
            <a:ext cx="149900" cy="132073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1" name="円/楕円 70">
            <a:extLst>
              <a:ext uri="{FF2B5EF4-FFF2-40B4-BE49-F238E27FC236}">
                <a16:creationId xmlns:a16="http://schemas.microsoft.com/office/drawing/2014/main" id="{666554FE-F4E9-F24B-FA13-A86A2ABC3C52}"/>
              </a:ext>
            </a:extLst>
          </p:cNvPr>
          <p:cNvSpPr/>
          <p:nvPr/>
        </p:nvSpPr>
        <p:spPr>
          <a:xfrm>
            <a:off x="5668036" y="4465665"/>
            <a:ext cx="149900" cy="132073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2" name="円/楕円 71">
            <a:extLst>
              <a:ext uri="{FF2B5EF4-FFF2-40B4-BE49-F238E27FC236}">
                <a16:creationId xmlns:a16="http://schemas.microsoft.com/office/drawing/2014/main" id="{F112320D-B4FF-1D1C-2342-841B8DBB2CD0}"/>
              </a:ext>
            </a:extLst>
          </p:cNvPr>
          <p:cNvSpPr/>
          <p:nvPr/>
        </p:nvSpPr>
        <p:spPr>
          <a:xfrm>
            <a:off x="5801046" y="4157011"/>
            <a:ext cx="149900" cy="132073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3" name="円/楕円 72">
            <a:extLst>
              <a:ext uri="{FF2B5EF4-FFF2-40B4-BE49-F238E27FC236}">
                <a16:creationId xmlns:a16="http://schemas.microsoft.com/office/drawing/2014/main" id="{A3E5337A-19F6-79BD-4EB7-7D8DE0CF6E8D}"/>
              </a:ext>
            </a:extLst>
          </p:cNvPr>
          <p:cNvSpPr/>
          <p:nvPr/>
        </p:nvSpPr>
        <p:spPr>
          <a:xfrm>
            <a:off x="5781459" y="4251056"/>
            <a:ext cx="149900" cy="132073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4" name="円/楕円 73">
            <a:extLst>
              <a:ext uri="{FF2B5EF4-FFF2-40B4-BE49-F238E27FC236}">
                <a16:creationId xmlns:a16="http://schemas.microsoft.com/office/drawing/2014/main" id="{1A393110-EBDC-B73A-DC79-8B83D1884AE1}"/>
              </a:ext>
            </a:extLst>
          </p:cNvPr>
          <p:cNvSpPr/>
          <p:nvPr/>
        </p:nvSpPr>
        <p:spPr>
          <a:xfrm>
            <a:off x="7110881" y="3864398"/>
            <a:ext cx="149900" cy="132073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5" name="円/楕円 74">
            <a:extLst>
              <a:ext uri="{FF2B5EF4-FFF2-40B4-BE49-F238E27FC236}">
                <a16:creationId xmlns:a16="http://schemas.microsoft.com/office/drawing/2014/main" id="{2C105506-9940-50A6-94C8-0624530722FE}"/>
              </a:ext>
            </a:extLst>
          </p:cNvPr>
          <p:cNvSpPr/>
          <p:nvPr/>
        </p:nvSpPr>
        <p:spPr>
          <a:xfrm>
            <a:off x="7251842" y="3859716"/>
            <a:ext cx="149900" cy="132073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6" name="円/楕円 75">
            <a:extLst>
              <a:ext uri="{FF2B5EF4-FFF2-40B4-BE49-F238E27FC236}">
                <a16:creationId xmlns:a16="http://schemas.microsoft.com/office/drawing/2014/main" id="{822A5402-83BE-15F5-67A0-91C237CFE385}"/>
              </a:ext>
            </a:extLst>
          </p:cNvPr>
          <p:cNvSpPr/>
          <p:nvPr/>
        </p:nvSpPr>
        <p:spPr>
          <a:xfrm>
            <a:off x="7305869" y="3770933"/>
            <a:ext cx="149900" cy="132073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8" name="円/楕円 97">
            <a:extLst>
              <a:ext uri="{FF2B5EF4-FFF2-40B4-BE49-F238E27FC236}">
                <a16:creationId xmlns:a16="http://schemas.microsoft.com/office/drawing/2014/main" id="{88716E82-EB46-A7FD-C8A4-8255CA43CA7C}"/>
              </a:ext>
            </a:extLst>
          </p:cNvPr>
          <p:cNvSpPr/>
          <p:nvPr/>
        </p:nvSpPr>
        <p:spPr>
          <a:xfrm>
            <a:off x="6816417" y="3749483"/>
            <a:ext cx="149900" cy="132073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9" name="円/楕円 98">
            <a:extLst>
              <a:ext uri="{FF2B5EF4-FFF2-40B4-BE49-F238E27FC236}">
                <a16:creationId xmlns:a16="http://schemas.microsoft.com/office/drawing/2014/main" id="{BE7E5970-CE40-F9A3-8E7A-A84B88CFBD39}"/>
              </a:ext>
            </a:extLst>
          </p:cNvPr>
          <p:cNvSpPr/>
          <p:nvPr/>
        </p:nvSpPr>
        <p:spPr>
          <a:xfrm>
            <a:off x="7077911" y="3681931"/>
            <a:ext cx="149900" cy="132073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0" name="円/楕円 99">
            <a:extLst>
              <a:ext uri="{FF2B5EF4-FFF2-40B4-BE49-F238E27FC236}">
                <a16:creationId xmlns:a16="http://schemas.microsoft.com/office/drawing/2014/main" id="{52725F6C-4375-F395-0B54-892CF1BE9D2E}"/>
              </a:ext>
            </a:extLst>
          </p:cNvPr>
          <p:cNvSpPr/>
          <p:nvPr/>
        </p:nvSpPr>
        <p:spPr>
          <a:xfrm>
            <a:off x="6955768" y="3717774"/>
            <a:ext cx="149900" cy="132073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1" name="円/楕円 100">
            <a:extLst>
              <a:ext uri="{FF2B5EF4-FFF2-40B4-BE49-F238E27FC236}">
                <a16:creationId xmlns:a16="http://schemas.microsoft.com/office/drawing/2014/main" id="{0E795419-9528-5EB1-5C38-AB938A38120D}"/>
              </a:ext>
            </a:extLst>
          </p:cNvPr>
          <p:cNvSpPr/>
          <p:nvPr/>
        </p:nvSpPr>
        <p:spPr>
          <a:xfrm>
            <a:off x="7227948" y="3631192"/>
            <a:ext cx="149900" cy="132073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下矢印 1">
            <a:extLst>
              <a:ext uri="{FF2B5EF4-FFF2-40B4-BE49-F238E27FC236}">
                <a16:creationId xmlns:a16="http://schemas.microsoft.com/office/drawing/2014/main" id="{833FFC41-44E7-C4A8-746F-DF177A591DFA}"/>
              </a:ext>
            </a:extLst>
          </p:cNvPr>
          <p:cNvSpPr/>
          <p:nvPr/>
        </p:nvSpPr>
        <p:spPr>
          <a:xfrm rot="9475943">
            <a:off x="5263016" y="3587588"/>
            <a:ext cx="299586" cy="567927"/>
          </a:xfrm>
          <a:prstGeom prst="downArrow">
            <a:avLst>
              <a:gd name="adj1" fmla="val 46539"/>
              <a:gd name="adj2" fmla="val 50000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8445723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 descr="黒い背景と白い文字のロゴ&#10;&#10;中程度の精度で自動的に生成された説明">
            <a:extLst>
              <a:ext uri="{FF2B5EF4-FFF2-40B4-BE49-F238E27FC236}">
                <a16:creationId xmlns:a16="http://schemas.microsoft.com/office/drawing/2014/main" id="{8F4054FB-4F9B-1D70-7CA6-07102AB790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3015263" y="562852"/>
            <a:ext cx="5620988" cy="5732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4095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円/楕円 1">
            <a:extLst>
              <a:ext uri="{FF2B5EF4-FFF2-40B4-BE49-F238E27FC236}">
                <a16:creationId xmlns:a16="http://schemas.microsoft.com/office/drawing/2014/main" id="{1BA5609D-C33A-1B96-E66C-4BE9265AA0D1}"/>
              </a:ext>
            </a:extLst>
          </p:cNvPr>
          <p:cNvSpPr/>
          <p:nvPr/>
        </p:nvSpPr>
        <p:spPr>
          <a:xfrm>
            <a:off x="2010460" y="484237"/>
            <a:ext cx="9489872" cy="7811684"/>
          </a:xfrm>
          <a:prstGeom prst="ellipse">
            <a:avLst/>
          </a:prstGeom>
          <a:gradFill flip="none" rotWithShape="1">
            <a:gsLst>
              <a:gs pos="100000">
                <a:schemeClr val="accent1">
                  <a:lumMod val="0"/>
                  <a:lumOff val="100000"/>
                </a:schemeClr>
              </a:gs>
              <a:gs pos="85000">
                <a:schemeClr val="accent5">
                  <a:lumMod val="40000"/>
                  <a:lumOff val="6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フローチャート: 論理積ゲート 5">
            <a:extLst>
              <a:ext uri="{FF2B5EF4-FFF2-40B4-BE49-F238E27FC236}">
                <a16:creationId xmlns:a16="http://schemas.microsoft.com/office/drawing/2014/main" id="{C37473A0-46E0-15F6-CAAE-2A5BAA3F556A}"/>
              </a:ext>
            </a:extLst>
          </p:cNvPr>
          <p:cNvSpPr/>
          <p:nvPr/>
        </p:nvSpPr>
        <p:spPr>
          <a:xfrm rot="16200000">
            <a:off x="4714804" y="1878319"/>
            <a:ext cx="4063889" cy="5346186"/>
          </a:xfrm>
          <a:prstGeom prst="flowChartDelay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72D8AA40-2F06-59F2-87EC-92CE30BCBD4B}"/>
              </a:ext>
            </a:extLst>
          </p:cNvPr>
          <p:cNvSpPr txBox="1"/>
          <p:nvPr/>
        </p:nvSpPr>
        <p:spPr>
          <a:xfrm>
            <a:off x="6028610" y="3136723"/>
            <a:ext cx="265178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400" b="1">
                <a:solidFill>
                  <a:schemeClr val="bg1"/>
                </a:solidFill>
              </a:rPr>
              <a:t>地球</a:t>
            </a:r>
          </a:p>
        </p:txBody>
      </p:sp>
      <p:cxnSp>
        <p:nvCxnSpPr>
          <p:cNvPr id="11" name="直線矢印コネクタ 10">
            <a:extLst>
              <a:ext uri="{FF2B5EF4-FFF2-40B4-BE49-F238E27FC236}">
                <a16:creationId xmlns:a16="http://schemas.microsoft.com/office/drawing/2014/main" id="{83825110-4EAD-D09B-93B2-757EDB4DC804}"/>
              </a:ext>
            </a:extLst>
          </p:cNvPr>
          <p:cNvCxnSpPr>
            <a:cxnSpLocks/>
          </p:cNvCxnSpPr>
          <p:nvPr/>
        </p:nvCxnSpPr>
        <p:spPr>
          <a:xfrm>
            <a:off x="2506515" y="1158827"/>
            <a:ext cx="8145655" cy="633659"/>
          </a:xfrm>
          <a:prstGeom prst="straightConnector1">
            <a:avLst/>
          </a:prstGeom>
          <a:ln w="571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矢印コネクタ 11">
            <a:extLst>
              <a:ext uri="{FF2B5EF4-FFF2-40B4-BE49-F238E27FC236}">
                <a16:creationId xmlns:a16="http://schemas.microsoft.com/office/drawing/2014/main" id="{3A53F383-957D-3CD9-688D-FFA901B752A1}"/>
              </a:ext>
            </a:extLst>
          </p:cNvPr>
          <p:cNvCxnSpPr>
            <a:cxnSpLocks/>
          </p:cNvCxnSpPr>
          <p:nvPr/>
        </p:nvCxnSpPr>
        <p:spPr>
          <a:xfrm>
            <a:off x="2528888" y="945153"/>
            <a:ext cx="7295266" cy="38588"/>
          </a:xfrm>
          <a:prstGeom prst="straightConnector1">
            <a:avLst/>
          </a:prstGeom>
          <a:ln w="571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03CDDE70-D6B5-1163-6A59-F8A617256198}"/>
              </a:ext>
            </a:extLst>
          </p:cNvPr>
          <p:cNvSpPr txBox="1"/>
          <p:nvPr/>
        </p:nvSpPr>
        <p:spPr>
          <a:xfrm>
            <a:off x="1806003" y="3129897"/>
            <a:ext cx="34831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b="1"/>
              <a:t>超高層大気</a:t>
            </a:r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458441C3-120C-591F-7469-58A053B69384}"/>
              </a:ext>
            </a:extLst>
          </p:cNvPr>
          <p:cNvSpPr/>
          <p:nvPr/>
        </p:nvSpPr>
        <p:spPr>
          <a:xfrm>
            <a:off x="785731" y="3953931"/>
            <a:ext cx="10737354" cy="47311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3" name="直線矢印コネクタ 22">
            <a:extLst>
              <a:ext uri="{FF2B5EF4-FFF2-40B4-BE49-F238E27FC236}">
                <a16:creationId xmlns:a16="http://schemas.microsoft.com/office/drawing/2014/main" id="{3524A375-354D-0FB0-2712-09A0C6E27DBE}"/>
              </a:ext>
            </a:extLst>
          </p:cNvPr>
          <p:cNvCxnSpPr>
            <a:cxnSpLocks/>
          </p:cNvCxnSpPr>
          <p:nvPr/>
        </p:nvCxnSpPr>
        <p:spPr>
          <a:xfrm flipH="1" flipV="1">
            <a:off x="6821838" y="638369"/>
            <a:ext cx="13304" cy="1407391"/>
          </a:xfrm>
          <a:prstGeom prst="straightConnector1">
            <a:avLst/>
          </a:prstGeom>
          <a:ln w="7620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8C6AA85A-90AC-8AE3-AC05-DC0B85F1F367}"/>
              </a:ext>
            </a:extLst>
          </p:cNvPr>
          <p:cNvSpPr txBox="1"/>
          <p:nvPr/>
        </p:nvSpPr>
        <p:spPr>
          <a:xfrm>
            <a:off x="5922071" y="119967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b="1"/>
              <a:t>密度薄い</a:t>
            </a: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7B3FA63F-8150-B353-CF68-3416C9766172}"/>
              </a:ext>
            </a:extLst>
          </p:cNvPr>
          <p:cNvSpPr txBox="1"/>
          <p:nvPr/>
        </p:nvSpPr>
        <p:spPr>
          <a:xfrm>
            <a:off x="5922071" y="2001852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b="1"/>
              <a:t>密度濃い</a:t>
            </a:r>
          </a:p>
        </p:txBody>
      </p:sp>
      <p:cxnSp>
        <p:nvCxnSpPr>
          <p:cNvPr id="30" name="直線矢印コネクタ 29">
            <a:extLst>
              <a:ext uri="{FF2B5EF4-FFF2-40B4-BE49-F238E27FC236}">
                <a16:creationId xmlns:a16="http://schemas.microsoft.com/office/drawing/2014/main" id="{96EC2387-53B7-C6DB-2860-975FDA421FE1}"/>
              </a:ext>
            </a:extLst>
          </p:cNvPr>
          <p:cNvCxnSpPr>
            <a:cxnSpLocks/>
          </p:cNvCxnSpPr>
          <p:nvPr/>
        </p:nvCxnSpPr>
        <p:spPr>
          <a:xfrm>
            <a:off x="2506515" y="1051148"/>
            <a:ext cx="7776245" cy="290916"/>
          </a:xfrm>
          <a:prstGeom prst="straightConnector1">
            <a:avLst/>
          </a:prstGeom>
          <a:ln w="571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星 5 32">
            <a:extLst>
              <a:ext uri="{FF2B5EF4-FFF2-40B4-BE49-F238E27FC236}">
                <a16:creationId xmlns:a16="http://schemas.microsoft.com/office/drawing/2014/main" id="{AB06CE18-2532-AC31-5E50-8FFD4C8FD68A}"/>
              </a:ext>
            </a:extLst>
          </p:cNvPr>
          <p:cNvSpPr/>
          <p:nvPr/>
        </p:nvSpPr>
        <p:spPr>
          <a:xfrm>
            <a:off x="1811855" y="638369"/>
            <a:ext cx="694660" cy="634251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36" name="グループ化 35">
            <a:extLst>
              <a:ext uri="{FF2B5EF4-FFF2-40B4-BE49-F238E27FC236}">
                <a16:creationId xmlns:a16="http://schemas.microsoft.com/office/drawing/2014/main" id="{55804DBE-ED2B-F606-D573-64D6DC3A10EC}"/>
              </a:ext>
            </a:extLst>
          </p:cNvPr>
          <p:cNvGrpSpPr/>
          <p:nvPr/>
        </p:nvGrpSpPr>
        <p:grpSpPr>
          <a:xfrm rot="256684">
            <a:off x="9929351" y="568205"/>
            <a:ext cx="717870" cy="638993"/>
            <a:chOff x="8702170" y="2972952"/>
            <a:chExt cx="717870" cy="638993"/>
          </a:xfrm>
        </p:grpSpPr>
        <p:sp>
          <p:nvSpPr>
            <p:cNvPr id="37" name="平行四辺形 36">
              <a:extLst>
                <a:ext uri="{FF2B5EF4-FFF2-40B4-BE49-F238E27FC236}">
                  <a16:creationId xmlns:a16="http://schemas.microsoft.com/office/drawing/2014/main" id="{9D0AAB44-9C76-FA4A-67BB-82EC038C5158}"/>
                </a:ext>
              </a:extLst>
            </p:cNvPr>
            <p:cNvSpPr/>
            <p:nvPr/>
          </p:nvSpPr>
          <p:spPr>
            <a:xfrm rot="350647">
              <a:off x="9059344" y="2972952"/>
              <a:ext cx="266878" cy="638993"/>
            </a:xfrm>
            <a:prstGeom prst="parallelogram">
              <a:avLst>
                <a:gd name="adj" fmla="val 33733"/>
              </a:avLst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8" name="フローチャート: 記憶データ 37">
              <a:extLst>
                <a:ext uri="{FF2B5EF4-FFF2-40B4-BE49-F238E27FC236}">
                  <a16:creationId xmlns:a16="http://schemas.microsoft.com/office/drawing/2014/main" id="{6CD7F483-751B-7A1A-D79D-DDF9A50DF8F6}"/>
                </a:ext>
              </a:extLst>
            </p:cNvPr>
            <p:cNvSpPr/>
            <p:nvPr/>
          </p:nvSpPr>
          <p:spPr>
            <a:xfrm rot="10800000">
              <a:off x="9150923" y="3212705"/>
              <a:ext cx="269117" cy="241143"/>
            </a:xfrm>
            <a:prstGeom prst="flowChartOnlineStorag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9" name="フローチャート: 表示 38">
              <a:extLst>
                <a:ext uri="{FF2B5EF4-FFF2-40B4-BE49-F238E27FC236}">
                  <a16:creationId xmlns:a16="http://schemas.microsoft.com/office/drawing/2014/main" id="{2444AAA5-CB9C-53A3-6A4D-E3C762FEFA3A}"/>
                </a:ext>
              </a:extLst>
            </p:cNvPr>
            <p:cNvSpPr/>
            <p:nvPr/>
          </p:nvSpPr>
          <p:spPr>
            <a:xfrm>
              <a:off x="8990960" y="3212707"/>
              <a:ext cx="218306" cy="241143"/>
            </a:xfrm>
            <a:prstGeom prst="flowChartDisplay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0" name="円柱 39">
              <a:extLst>
                <a:ext uri="{FF2B5EF4-FFF2-40B4-BE49-F238E27FC236}">
                  <a16:creationId xmlns:a16="http://schemas.microsoft.com/office/drawing/2014/main" id="{F2B4E795-CA79-3E83-D746-7A403777BB86}"/>
                </a:ext>
              </a:extLst>
            </p:cNvPr>
            <p:cNvSpPr/>
            <p:nvPr/>
          </p:nvSpPr>
          <p:spPr>
            <a:xfrm rot="16200000">
              <a:off x="8868983" y="3219145"/>
              <a:ext cx="149068" cy="218306"/>
            </a:xfrm>
            <a:prstGeom prst="can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1" name="円柱 40">
              <a:extLst>
                <a:ext uri="{FF2B5EF4-FFF2-40B4-BE49-F238E27FC236}">
                  <a16:creationId xmlns:a16="http://schemas.microsoft.com/office/drawing/2014/main" id="{3D10E829-0895-9E63-A94C-5FF1F3A5FA39}"/>
                </a:ext>
              </a:extLst>
            </p:cNvPr>
            <p:cNvSpPr/>
            <p:nvPr/>
          </p:nvSpPr>
          <p:spPr>
            <a:xfrm rot="16200000">
              <a:off x="8776564" y="3252349"/>
              <a:ext cx="45719" cy="105835"/>
            </a:xfrm>
            <a:prstGeom prst="can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2" name="円柱 41">
              <a:extLst>
                <a:ext uri="{FF2B5EF4-FFF2-40B4-BE49-F238E27FC236}">
                  <a16:creationId xmlns:a16="http://schemas.microsoft.com/office/drawing/2014/main" id="{6B1E6FD3-9092-572F-C6C4-C550B3CA78FC}"/>
                </a:ext>
              </a:extLst>
            </p:cNvPr>
            <p:cNvSpPr/>
            <p:nvPr/>
          </p:nvSpPr>
          <p:spPr>
            <a:xfrm rot="16200000">
              <a:off x="8754396" y="3290390"/>
              <a:ext cx="45719" cy="150172"/>
            </a:xfrm>
            <a:prstGeom prst="can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43" name="グループ化 42">
            <a:extLst>
              <a:ext uri="{FF2B5EF4-FFF2-40B4-BE49-F238E27FC236}">
                <a16:creationId xmlns:a16="http://schemas.microsoft.com/office/drawing/2014/main" id="{3292FAEA-4449-4619-72A4-95A318B1639D}"/>
              </a:ext>
            </a:extLst>
          </p:cNvPr>
          <p:cNvGrpSpPr/>
          <p:nvPr/>
        </p:nvGrpSpPr>
        <p:grpSpPr>
          <a:xfrm rot="256684">
            <a:off x="10394173" y="1009928"/>
            <a:ext cx="717870" cy="638993"/>
            <a:chOff x="8702170" y="2972952"/>
            <a:chExt cx="717870" cy="638993"/>
          </a:xfrm>
        </p:grpSpPr>
        <p:sp>
          <p:nvSpPr>
            <p:cNvPr id="44" name="平行四辺形 43">
              <a:extLst>
                <a:ext uri="{FF2B5EF4-FFF2-40B4-BE49-F238E27FC236}">
                  <a16:creationId xmlns:a16="http://schemas.microsoft.com/office/drawing/2014/main" id="{A7EABB9F-8422-643C-D04A-6FB314122F42}"/>
                </a:ext>
              </a:extLst>
            </p:cNvPr>
            <p:cNvSpPr/>
            <p:nvPr/>
          </p:nvSpPr>
          <p:spPr>
            <a:xfrm rot="350647">
              <a:off x="9059344" y="2972952"/>
              <a:ext cx="266878" cy="638993"/>
            </a:xfrm>
            <a:prstGeom prst="parallelogram">
              <a:avLst>
                <a:gd name="adj" fmla="val 33733"/>
              </a:avLst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5" name="フローチャート: 記憶データ 44">
              <a:extLst>
                <a:ext uri="{FF2B5EF4-FFF2-40B4-BE49-F238E27FC236}">
                  <a16:creationId xmlns:a16="http://schemas.microsoft.com/office/drawing/2014/main" id="{B1EA2E6C-AF59-6BA0-0BEB-631701B8B69F}"/>
                </a:ext>
              </a:extLst>
            </p:cNvPr>
            <p:cNvSpPr/>
            <p:nvPr/>
          </p:nvSpPr>
          <p:spPr>
            <a:xfrm rot="10800000">
              <a:off x="9150923" y="3212705"/>
              <a:ext cx="269117" cy="241143"/>
            </a:xfrm>
            <a:prstGeom prst="flowChartOnlineStorag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6" name="フローチャート: 表示 45">
              <a:extLst>
                <a:ext uri="{FF2B5EF4-FFF2-40B4-BE49-F238E27FC236}">
                  <a16:creationId xmlns:a16="http://schemas.microsoft.com/office/drawing/2014/main" id="{B8A744DB-560A-AF82-1295-68B582EC490B}"/>
                </a:ext>
              </a:extLst>
            </p:cNvPr>
            <p:cNvSpPr/>
            <p:nvPr/>
          </p:nvSpPr>
          <p:spPr>
            <a:xfrm>
              <a:off x="8990960" y="3212707"/>
              <a:ext cx="218306" cy="241143"/>
            </a:xfrm>
            <a:prstGeom prst="flowChartDisplay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7" name="円柱 46">
              <a:extLst>
                <a:ext uri="{FF2B5EF4-FFF2-40B4-BE49-F238E27FC236}">
                  <a16:creationId xmlns:a16="http://schemas.microsoft.com/office/drawing/2014/main" id="{F4771D90-93EB-F237-3864-ECA2B4D31332}"/>
                </a:ext>
              </a:extLst>
            </p:cNvPr>
            <p:cNvSpPr/>
            <p:nvPr/>
          </p:nvSpPr>
          <p:spPr>
            <a:xfrm rot="16200000">
              <a:off x="8868983" y="3219145"/>
              <a:ext cx="149068" cy="218306"/>
            </a:xfrm>
            <a:prstGeom prst="can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8" name="円柱 47">
              <a:extLst>
                <a:ext uri="{FF2B5EF4-FFF2-40B4-BE49-F238E27FC236}">
                  <a16:creationId xmlns:a16="http://schemas.microsoft.com/office/drawing/2014/main" id="{1ECB1F8C-5221-ABF1-F279-13A7E50F4B09}"/>
                </a:ext>
              </a:extLst>
            </p:cNvPr>
            <p:cNvSpPr/>
            <p:nvPr/>
          </p:nvSpPr>
          <p:spPr>
            <a:xfrm rot="16200000">
              <a:off x="8776564" y="3252349"/>
              <a:ext cx="45719" cy="105835"/>
            </a:xfrm>
            <a:prstGeom prst="can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9" name="円柱 48">
              <a:extLst>
                <a:ext uri="{FF2B5EF4-FFF2-40B4-BE49-F238E27FC236}">
                  <a16:creationId xmlns:a16="http://schemas.microsoft.com/office/drawing/2014/main" id="{BD329743-87C2-380E-BABC-4C30D5FF8650}"/>
                </a:ext>
              </a:extLst>
            </p:cNvPr>
            <p:cNvSpPr/>
            <p:nvPr/>
          </p:nvSpPr>
          <p:spPr>
            <a:xfrm rot="16200000">
              <a:off x="8754396" y="3290390"/>
              <a:ext cx="45719" cy="150172"/>
            </a:xfrm>
            <a:prstGeom prst="can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50" name="グループ化 49">
            <a:extLst>
              <a:ext uri="{FF2B5EF4-FFF2-40B4-BE49-F238E27FC236}">
                <a16:creationId xmlns:a16="http://schemas.microsoft.com/office/drawing/2014/main" id="{8EEFBE85-D297-47FA-9A8D-EAEAF59C64CE}"/>
              </a:ext>
            </a:extLst>
          </p:cNvPr>
          <p:cNvGrpSpPr/>
          <p:nvPr/>
        </p:nvGrpSpPr>
        <p:grpSpPr>
          <a:xfrm rot="256684">
            <a:off x="10802792" y="1452984"/>
            <a:ext cx="717870" cy="638993"/>
            <a:chOff x="8702170" y="2972952"/>
            <a:chExt cx="717870" cy="638993"/>
          </a:xfrm>
        </p:grpSpPr>
        <p:sp>
          <p:nvSpPr>
            <p:cNvPr id="51" name="平行四辺形 50">
              <a:extLst>
                <a:ext uri="{FF2B5EF4-FFF2-40B4-BE49-F238E27FC236}">
                  <a16:creationId xmlns:a16="http://schemas.microsoft.com/office/drawing/2014/main" id="{F0E6014B-F890-C635-A69E-469257A8C692}"/>
                </a:ext>
              </a:extLst>
            </p:cNvPr>
            <p:cNvSpPr/>
            <p:nvPr/>
          </p:nvSpPr>
          <p:spPr>
            <a:xfrm rot="350647">
              <a:off x="9059344" y="2972952"/>
              <a:ext cx="266878" cy="638993"/>
            </a:xfrm>
            <a:prstGeom prst="parallelogram">
              <a:avLst>
                <a:gd name="adj" fmla="val 33733"/>
              </a:avLst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2" name="フローチャート: 記憶データ 51">
              <a:extLst>
                <a:ext uri="{FF2B5EF4-FFF2-40B4-BE49-F238E27FC236}">
                  <a16:creationId xmlns:a16="http://schemas.microsoft.com/office/drawing/2014/main" id="{C4486269-09EB-0394-9547-E676EE78A6B3}"/>
                </a:ext>
              </a:extLst>
            </p:cNvPr>
            <p:cNvSpPr/>
            <p:nvPr/>
          </p:nvSpPr>
          <p:spPr>
            <a:xfrm rot="10800000">
              <a:off x="9150923" y="3212705"/>
              <a:ext cx="269117" cy="241143"/>
            </a:xfrm>
            <a:prstGeom prst="flowChartOnlineStorag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3" name="フローチャート: 表示 52">
              <a:extLst>
                <a:ext uri="{FF2B5EF4-FFF2-40B4-BE49-F238E27FC236}">
                  <a16:creationId xmlns:a16="http://schemas.microsoft.com/office/drawing/2014/main" id="{B0D25C8D-7CDF-2DDD-BBAF-13393C3EABBB}"/>
                </a:ext>
              </a:extLst>
            </p:cNvPr>
            <p:cNvSpPr/>
            <p:nvPr/>
          </p:nvSpPr>
          <p:spPr>
            <a:xfrm>
              <a:off x="8990960" y="3212707"/>
              <a:ext cx="218306" cy="241143"/>
            </a:xfrm>
            <a:prstGeom prst="flowChartDisplay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4" name="円柱 53">
              <a:extLst>
                <a:ext uri="{FF2B5EF4-FFF2-40B4-BE49-F238E27FC236}">
                  <a16:creationId xmlns:a16="http://schemas.microsoft.com/office/drawing/2014/main" id="{399C9F3B-8928-CE44-94AC-D1C39A4EC689}"/>
                </a:ext>
              </a:extLst>
            </p:cNvPr>
            <p:cNvSpPr/>
            <p:nvPr/>
          </p:nvSpPr>
          <p:spPr>
            <a:xfrm rot="16200000">
              <a:off x="8868983" y="3219145"/>
              <a:ext cx="149068" cy="218306"/>
            </a:xfrm>
            <a:prstGeom prst="can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5" name="円柱 54">
              <a:extLst>
                <a:ext uri="{FF2B5EF4-FFF2-40B4-BE49-F238E27FC236}">
                  <a16:creationId xmlns:a16="http://schemas.microsoft.com/office/drawing/2014/main" id="{0AA055A5-EA7C-9D46-5068-213D8F959952}"/>
                </a:ext>
              </a:extLst>
            </p:cNvPr>
            <p:cNvSpPr/>
            <p:nvPr/>
          </p:nvSpPr>
          <p:spPr>
            <a:xfrm rot="16200000">
              <a:off x="8776564" y="3252349"/>
              <a:ext cx="45719" cy="105835"/>
            </a:xfrm>
            <a:prstGeom prst="can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6" name="円柱 55">
              <a:extLst>
                <a:ext uri="{FF2B5EF4-FFF2-40B4-BE49-F238E27FC236}">
                  <a16:creationId xmlns:a16="http://schemas.microsoft.com/office/drawing/2014/main" id="{7CFA7E75-E6C1-5A04-C0B7-70F34B237749}"/>
                </a:ext>
              </a:extLst>
            </p:cNvPr>
            <p:cNvSpPr/>
            <p:nvPr/>
          </p:nvSpPr>
          <p:spPr>
            <a:xfrm rot="16200000">
              <a:off x="8754396" y="3290390"/>
              <a:ext cx="45719" cy="150172"/>
            </a:xfrm>
            <a:prstGeom prst="can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1" name="円弧 20">
            <a:extLst>
              <a:ext uri="{FF2B5EF4-FFF2-40B4-BE49-F238E27FC236}">
                <a16:creationId xmlns:a16="http://schemas.microsoft.com/office/drawing/2014/main" id="{0757622C-DD24-0AF8-F331-EECCC415D30C}"/>
              </a:ext>
            </a:extLst>
          </p:cNvPr>
          <p:cNvSpPr/>
          <p:nvPr/>
        </p:nvSpPr>
        <p:spPr>
          <a:xfrm>
            <a:off x="10068676" y="669994"/>
            <a:ext cx="1589523" cy="1636042"/>
          </a:xfrm>
          <a:prstGeom prst="arc">
            <a:avLst/>
          </a:prstGeom>
          <a:ln w="571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4" name="直線コネクタ 23">
            <a:extLst>
              <a:ext uri="{FF2B5EF4-FFF2-40B4-BE49-F238E27FC236}">
                <a16:creationId xmlns:a16="http://schemas.microsoft.com/office/drawing/2014/main" id="{07F222E1-B1D2-717A-E095-E69BE5027307}"/>
              </a:ext>
            </a:extLst>
          </p:cNvPr>
          <p:cNvCxnSpPr/>
          <p:nvPr/>
        </p:nvCxnSpPr>
        <p:spPr>
          <a:xfrm>
            <a:off x="6949440" y="1517150"/>
            <a:ext cx="2470402" cy="1069477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AB5701AA-C7FB-0192-38CD-C4837B535DF0}"/>
              </a:ext>
            </a:extLst>
          </p:cNvPr>
          <p:cNvSpPr txBox="1"/>
          <p:nvPr/>
        </p:nvSpPr>
        <p:spPr>
          <a:xfrm>
            <a:off x="8956239" y="2500369"/>
            <a:ext cx="2954655" cy="646331"/>
          </a:xfrm>
          <a:prstGeom prst="rect">
            <a:avLst/>
          </a:prstGeom>
          <a:solidFill>
            <a:schemeClr val="bg1"/>
          </a:solidFill>
          <a:ln w="5715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sz="3600" b="1"/>
              <a:t>高度毎に分解</a:t>
            </a:r>
          </a:p>
        </p:txBody>
      </p:sp>
    </p:spTree>
    <p:extLst>
      <p:ext uri="{BB962C8B-B14F-4D97-AF65-F5344CB8AC3E}">
        <p14:creationId xmlns:p14="http://schemas.microsoft.com/office/powerpoint/2010/main" val="415009559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EC7766CB-CC11-B9ED-7522-ACC401DB4574}"/>
              </a:ext>
            </a:extLst>
          </p:cNvPr>
          <p:cNvSpPr/>
          <p:nvPr/>
        </p:nvSpPr>
        <p:spPr>
          <a:xfrm>
            <a:off x="975976" y="188950"/>
            <a:ext cx="1682520" cy="4429352"/>
          </a:xfrm>
          <a:prstGeom prst="rect">
            <a:avLst/>
          </a:prstGeom>
          <a:gradFill flip="none" rotWithShape="1">
            <a:gsLst>
              <a:gs pos="17000">
                <a:schemeClr val="accent1">
                  <a:alpha val="0"/>
                  <a:lumMod val="0"/>
                  <a:lumOff val="100000"/>
                </a:schemeClr>
              </a:gs>
              <a:gs pos="50000">
                <a:schemeClr val="bg2"/>
              </a:gs>
              <a:gs pos="79000">
                <a:schemeClr val="bg2">
                  <a:lumMod val="90000"/>
                </a:schemeClr>
              </a:gs>
              <a:gs pos="100000">
                <a:schemeClr val="bg2">
                  <a:lumMod val="9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円/楕円 1">
            <a:extLst>
              <a:ext uri="{FF2B5EF4-FFF2-40B4-BE49-F238E27FC236}">
                <a16:creationId xmlns:a16="http://schemas.microsoft.com/office/drawing/2014/main" id="{1BA5609D-C33A-1B96-E66C-4BE9265AA0D1}"/>
              </a:ext>
            </a:extLst>
          </p:cNvPr>
          <p:cNvSpPr/>
          <p:nvPr/>
        </p:nvSpPr>
        <p:spPr>
          <a:xfrm>
            <a:off x="3464420" y="2143687"/>
            <a:ext cx="8141821" cy="7011070"/>
          </a:xfrm>
          <a:prstGeom prst="ellipse">
            <a:avLst/>
          </a:prstGeom>
          <a:gradFill flip="none" rotWithShape="1">
            <a:gsLst>
              <a:gs pos="100000">
                <a:schemeClr val="accent1">
                  <a:lumMod val="0"/>
                  <a:lumOff val="100000"/>
                </a:schemeClr>
              </a:gs>
              <a:gs pos="85000">
                <a:schemeClr val="accent5">
                  <a:lumMod val="40000"/>
                  <a:lumOff val="6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フローチャート: 論理積ゲート 5">
            <a:extLst>
              <a:ext uri="{FF2B5EF4-FFF2-40B4-BE49-F238E27FC236}">
                <a16:creationId xmlns:a16="http://schemas.microsoft.com/office/drawing/2014/main" id="{C37473A0-46E0-15F6-CAAE-2A5BAA3F556A}"/>
              </a:ext>
            </a:extLst>
          </p:cNvPr>
          <p:cNvSpPr/>
          <p:nvPr/>
        </p:nvSpPr>
        <p:spPr>
          <a:xfrm rot="16200000">
            <a:off x="5477198" y="2556005"/>
            <a:ext cx="4063889" cy="5346186"/>
          </a:xfrm>
          <a:prstGeom prst="flowChartDelay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8" name="図 7" descr="建物, ウィンドウ, ドア が含まれている画像&#10;&#10;自動的に生成された説明">
            <a:extLst>
              <a:ext uri="{FF2B5EF4-FFF2-40B4-BE49-F238E27FC236}">
                <a16:creationId xmlns:a16="http://schemas.microsoft.com/office/drawing/2014/main" id="{A6D5225D-1F17-5D83-BED4-44872A0468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960994">
            <a:off x="10210257" y="2466193"/>
            <a:ext cx="960461" cy="810881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72D8AA40-2F06-59F2-87EC-92CE30BCBD4B}"/>
              </a:ext>
            </a:extLst>
          </p:cNvPr>
          <p:cNvSpPr txBox="1"/>
          <p:nvPr/>
        </p:nvSpPr>
        <p:spPr>
          <a:xfrm>
            <a:off x="6945276" y="3838361"/>
            <a:ext cx="26517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b="1">
                <a:solidFill>
                  <a:schemeClr val="bg1"/>
                </a:solidFill>
              </a:rPr>
              <a:t>地球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DE97A6AD-335A-4954-67CF-F101AF61E2D2}"/>
              </a:ext>
            </a:extLst>
          </p:cNvPr>
          <p:cNvSpPr txBox="1"/>
          <p:nvPr/>
        </p:nvSpPr>
        <p:spPr>
          <a:xfrm>
            <a:off x="10082622" y="3349399"/>
            <a:ext cx="21093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200" b="1" dirty="0"/>
              <a:t>ISS</a:t>
            </a:r>
            <a:endParaRPr kumimoji="1" lang="ja-JP" altLang="en-US" sz="3200" b="1"/>
          </a:p>
        </p:txBody>
      </p:sp>
      <p:cxnSp>
        <p:nvCxnSpPr>
          <p:cNvPr id="11" name="直線矢印コネクタ 10">
            <a:extLst>
              <a:ext uri="{FF2B5EF4-FFF2-40B4-BE49-F238E27FC236}">
                <a16:creationId xmlns:a16="http://schemas.microsoft.com/office/drawing/2014/main" id="{83825110-4EAD-D09B-93B2-757EDB4DC804}"/>
              </a:ext>
            </a:extLst>
          </p:cNvPr>
          <p:cNvCxnSpPr>
            <a:cxnSpLocks/>
          </p:cNvCxnSpPr>
          <p:nvPr/>
        </p:nvCxnSpPr>
        <p:spPr>
          <a:xfrm flipV="1">
            <a:off x="2271036" y="2850023"/>
            <a:ext cx="8141821" cy="499376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矢印コネクタ 11">
            <a:extLst>
              <a:ext uri="{FF2B5EF4-FFF2-40B4-BE49-F238E27FC236}">
                <a16:creationId xmlns:a16="http://schemas.microsoft.com/office/drawing/2014/main" id="{3A53F383-957D-3CD9-688D-FFA901B752A1}"/>
              </a:ext>
            </a:extLst>
          </p:cNvPr>
          <p:cNvCxnSpPr>
            <a:cxnSpLocks/>
          </p:cNvCxnSpPr>
          <p:nvPr/>
        </p:nvCxnSpPr>
        <p:spPr>
          <a:xfrm>
            <a:off x="2271036" y="2636057"/>
            <a:ext cx="8141821" cy="142493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E41B2744-201A-B444-A986-5B66A48005F2}"/>
              </a:ext>
            </a:extLst>
          </p:cNvPr>
          <p:cNvSpPr txBox="1"/>
          <p:nvPr/>
        </p:nvSpPr>
        <p:spPr>
          <a:xfrm>
            <a:off x="872525" y="492627"/>
            <a:ext cx="1046440" cy="442935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kumimoji="1" lang="ja-JP" altLang="en-US" sz="2800" b="1"/>
              <a:t>宇宙Ｘ線背景放射</a:t>
            </a:r>
            <a:r>
              <a:rPr kumimoji="1" lang="en-US" altLang="ja-JP" sz="2800" b="1" dirty="0"/>
              <a:t>(CXB)</a:t>
            </a:r>
          </a:p>
          <a:p>
            <a:endParaRPr kumimoji="1" lang="ja-JP" altLang="en-US" sz="2800" b="1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03CDDE70-D6B5-1163-6A59-F8A617256198}"/>
              </a:ext>
            </a:extLst>
          </p:cNvPr>
          <p:cNvSpPr txBox="1"/>
          <p:nvPr/>
        </p:nvSpPr>
        <p:spPr>
          <a:xfrm>
            <a:off x="2736387" y="3955566"/>
            <a:ext cx="25359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b="1"/>
              <a:t>超高層大気</a:t>
            </a:r>
            <a:endParaRPr kumimoji="1" lang="en-US" altLang="ja-JP" sz="2800" b="1" dirty="0"/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458441C3-120C-591F-7469-58A053B69384}"/>
              </a:ext>
            </a:extLst>
          </p:cNvPr>
          <p:cNvSpPr/>
          <p:nvPr/>
        </p:nvSpPr>
        <p:spPr>
          <a:xfrm>
            <a:off x="3017793" y="4618302"/>
            <a:ext cx="8953475" cy="50641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7114922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円/楕円 1">
            <a:extLst>
              <a:ext uri="{FF2B5EF4-FFF2-40B4-BE49-F238E27FC236}">
                <a16:creationId xmlns:a16="http://schemas.microsoft.com/office/drawing/2014/main" id="{1BA5609D-C33A-1B96-E66C-4BE9265AA0D1}"/>
              </a:ext>
            </a:extLst>
          </p:cNvPr>
          <p:cNvSpPr/>
          <p:nvPr/>
        </p:nvSpPr>
        <p:spPr>
          <a:xfrm>
            <a:off x="702483" y="1063530"/>
            <a:ext cx="5156991" cy="4489798"/>
          </a:xfrm>
          <a:prstGeom prst="ellipse">
            <a:avLst/>
          </a:prstGeom>
          <a:gradFill flip="none" rotWithShape="1">
            <a:gsLst>
              <a:gs pos="100000">
                <a:schemeClr val="accent1">
                  <a:lumMod val="0"/>
                  <a:lumOff val="100000"/>
                </a:schemeClr>
              </a:gs>
              <a:gs pos="77000">
                <a:schemeClr val="accent5">
                  <a:lumMod val="40000"/>
                  <a:lumOff val="6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1" name="直線矢印コネクタ 10">
            <a:extLst>
              <a:ext uri="{FF2B5EF4-FFF2-40B4-BE49-F238E27FC236}">
                <a16:creationId xmlns:a16="http://schemas.microsoft.com/office/drawing/2014/main" id="{83825110-4EAD-D09B-93B2-757EDB4DC804}"/>
              </a:ext>
            </a:extLst>
          </p:cNvPr>
          <p:cNvCxnSpPr>
            <a:cxnSpLocks/>
          </p:cNvCxnSpPr>
          <p:nvPr/>
        </p:nvCxnSpPr>
        <p:spPr>
          <a:xfrm>
            <a:off x="909194" y="2166260"/>
            <a:ext cx="3893193" cy="0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矢印コネクタ 11">
            <a:extLst>
              <a:ext uri="{FF2B5EF4-FFF2-40B4-BE49-F238E27FC236}">
                <a16:creationId xmlns:a16="http://schemas.microsoft.com/office/drawing/2014/main" id="{3A53F383-957D-3CD9-688D-FFA901B752A1}"/>
              </a:ext>
            </a:extLst>
          </p:cNvPr>
          <p:cNvCxnSpPr>
            <a:cxnSpLocks/>
          </p:cNvCxnSpPr>
          <p:nvPr/>
        </p:nvCxnSpPr>
        <p:spPr>
          <a:xfrm>
            <a:off x="1019404" y="2015115"/>
            <a:ext cx="3782983" cy="69913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DE97A6AD-335A-4954-67CF-F101AF61E2D2}"/>
              </a:ext>
            </a:extLst>
          </p:cNvPr>
          <p:cNvSpPr txBox="1"/>
          <p:nvPr/>
        </p:nvSpPr>
        <p:spPr>
          <a:xfrm>
            <a:off x="4889796" y="1770808"/>
            <a:ext cx="7168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ISS</a:t>
            </a:r>
            <a:endParaRPr kumimoji="1" lang="ja-JP" altLang="en-US"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8D857CDE-9E52-B3BE-D993-1B043F6CE79A}"/>
              </a:ext>
            </a:extLst>
          </p:cNvPr>
          <p:cNvSpPr txBox="1"/>
          <p:nvPr/>
        </p:nvSpPr>
        <p:spPr>
          <a:xfrm>
            <a:off x="4376892" y="2655492"/>
            <a:ext cx="17426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ja-JP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kumimoji="1" lang="en" altLang="ja-JP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pper Atmosphere</a:t>
            </a:r>
            <a:endParaRPr kumimoji="1" lang="ja-JP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円/楕円 28">
            <a:extLst>
              <a:ext uri="{FF2B5EF4-FFF2-40B4-BE49-F238E27FC236}">
                <a16:creationId xmlns:a16="http://schemas.microsoft.com/office/drawing/2014/main" id="{7320A524-5D38-37B7-E302-809E52B1D8D8}"/>
              </a:ext>
            </a:extLst>
          </p:cNvPr>
          <p:cNvSpPr/>
          <p:nvPr/>
        </p:nvSpPr>
        <p:spPr>
          <a:xfrm>
            <a:off x="2047667" y="2312275"/>
            <a:ext cx="2358190" cy="216568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4C074B26-285C-4CC9-3C2E-4F8B444C79FC}"/>
              </a:ext>
            </a:extLst>
          </p:cNvPr>
          <p:cNvSpPr txBox="1"/>
          <p:nvPr/>
        </p:nvSpPr>
        <p:spPr>
          <a:xfrm>
            <a:off x="2769352" y="2617424"/>
            <a:ext cx="20612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ja-JP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kumimoji="1" lang="en" altLang="ja-JP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arth</a:t>
            </a:r>
            <a:endParaRPr kumimoji="1" lang="ja-JP" altLang="en-US" sz="24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1" name="直線矢印コネクタ 40">
            <a:extLst>
              <a:ext uri="{FF2B5EF4-FFF2-40B4-BE49-F238E27FC236}">
                <a16:creationId xmlns:a16="http://schemas.microsoft.com/office/drawing/2014/main" id="{366C2D1B-1111-7083-A682-0F6CE0D9FEE5}"/>
              </a:ext>
            </a:extLst>
          </p:cNvPr>
          <p:cNvCxnSpPr>
            <a:cxnSpLocks/>
          </p:cNvCxnSpPr>
          <p:nvPr/>
        </p:nvCxnSpPr>
        <p:spPr>
          <a:xfrm flipH="1" flipV="1">
            <a:off x="1621204" y="4725955"/>
            <a:ext cx="4003699" cy="91444"/>
          </a:xfrm>
          <a:prstGeom prst="straightConnector1">
            <a:avLst/>
          </a:prstGeom>
          <a:ln w="952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図 45" descr="建物, ウィンドウ, ドア が含まれている画像&#10;&#10;自動的に生成された説明">
            <a:extLst>
              <a:ext uri="{FF2B5EF4-FFF2-40B4-BE49-F238E27FC236}">
                <a16:creationId xmlns:a16="http://schemas.microsoft.com/office/drawing/2014/main" id="{2AF22A4C-F43D-7792-8BEB-B291224266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57153">
            <a:off x="4831539" y="2059764"/>
            <a:ext cx="272319" cy="229909"/>
          </a:xfrm>
          <a:prstGeom prst="rect">
            <a:avLst/>
          </a:prstGeom>
        </p:spPr>
      </p:pic>
      <p:pic>
        <p:nvPicPr>
          <p:cNvPr id="47" name="図 46" descr="建物, ウィンドウ, ドア が含まれている画像&#10;&#10;自動的に生成された説明">
            <a:extLst>
              <a:ext uri="{FF2B5EF4-FFF2-40B4-BE49-F238E27FC236}">
                <a16:creationId xmlns:a16="http://schemas.microsoft.com/office/drawing/2014/main" id="{3AF1CF2B-02A8-77B9-F8D3-817D76B321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2725050">
            <a:off x="1248353" y="4542273"/>
            <a:ext cx="272319" cy="229909"/>
          </a:xfrm>
          <a:prstGeom prst="rect">
            <a:avLst/>
          </a:prstGeom>
        </p:spPr>
      </p:pic>
      <p:cxnSp>
        <p:nvCxnSpPr>
          <p:cNvPr id="49" name="直線矢印コネクタ 48">
            <a:extLst>
              <a:ext uri="{FF2B5EF4-FFF2-40B4-BE49-F238E27FC236}">
                <a16:creationId xmlns:a16="http://schemas.microsoft.com/office/drawing/2014/main" id="{96003881-A2DF-A6BA-7FE2-4032E144B8F3}"/>
              </a:ext>
            </a:extLst>
          </p:cNvPr>
          <p:cNvCxnSpPr>
            <a:cxnSpLocks/>
          </p:cNvCxnSpPr>
          <p:nvPr/>
        </p:nvCxnSpPr>
        <p:spPr>
          <a:xfrm flipH="1">
            <a:off x="1653456" y="4657227"/>
            <a:ext cx="4103782" cy="0"/>
          </a:xfrm>
          <a:prstGeom prst="straightConnector1">
            <a:avLst/>
          </a:prstGeom>
          <a:ln w="952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テキスト ボックス 68">
            <a:extLst>
              <a:ext uri="{FF2B5EF4-FFF2-40B4-BE49-F238E27FC236}">
                <a16:creationId xmlns:a16="http://schemas.microsoft.com/office/drawing/2014/main" id="{631C9C46-7806-F586-0E5D-B01A7FC31ED3}"/>
              </a:ext>
            </a:extLst>
          </p:cNvPr>
          <p:cNvSpPr txBox="1"/>
          <p:nvPr/>
        </p:nvSpPr>
        <p:spPr>
          <a:xfrm>
            <a:off x="1019404" y="4227366"/>
            <a:ext cx="7168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ISS</a:t>
            </a:r>
            <a:endParaRPr kumimoji="1" lang="ja-JP" altLang="en-US"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3" name="図 82" descr="図形, 四角形&#10;&#10;自動的に生成された説明">
            <a:extLst>
              <a:ext uri="{FF2B5EF4-FFF2-40B4-BE49-F238E27FC236}">
                <a16:creationId xmlns:a16="http://schemas.microsoft.com/office/drawing/2014/main" id="{AD04340F-81FB-727F-652E-E92DBED9C5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8675" y="2472058"/>
            <a:ext cx="4704896" cy="2259097"/>
          </a:xfrm>
          <a:prstGeom prst="rect">
            <a:avLst/>
          </a:prstGeom>
        </p:spPr>
      </p:pic>
      <p:sp>
        <p:nvSpPr>
          <p:cNvPr id="85" name="テキスト ボックス 84">
            <a:extLst>
              <a:ext uri="{FF2B5EF4-FFF2-40B4-BE49-F238E27FC236}">
                <a16:creationId xmlns:a16="http://schemas.microsoft.com/office/drawing/2014/main" id="{485FF5CA-29A7-63EE-3941-A6F9AACDADFA}"/>
              </a:ext>
            </a:extLst>
          </p:cNvPr>
          <p:cNvSpPr txBox="1"/>
          <p:nvPr/>
        </p:nvSpPr>
        <p:spPr>
          <a:xfrm>
            <a:off x="9536771" y="2630635"/>
            <a:ext cx="121512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Collimator</a:t>
            </a:r>
          </a:p>
        </p:txBody>
      </p:sp>
      <p:sp>
        <p:nvSpPr>
          <p:cNvPr id="86" name="テキスト ボックス 85">
            <a:extLst>
              <a:ext uri="{FF2B5EF4-FFF2-40B4-BE49-F238E27FC236}">
                <a16:creationId xmlns:a16="http://schemas.microsoft.com/office/drawing/2014/main" id="{F4976774-F51D-4111-EFD2-6F3B546825D9}"/>
              </a:ext>
            </a:extLst>
          </p:cNvPr>
          <p:cNvSpPr txBox="1"/>
          <p:nvPr/>
        </p:nvSpPr>
        <p:spPr>
          <a:xfrm>
            <a:off x="10390256" y="4227365"/>
            <a:ext cx="7986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XRPIX</a:t>
            </a:r>
            <a:endParaRPr kumimoji="1" lang="ja-JP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8" name="テキスト ボックス 87">
            <a:extLst>
              <a:ext uri="{FF2B5EF4-FFF2-40B4-BE49-F238E27FC236}">
                <a16:creationId xmlns:a16="http://schemas.microsoft.com/office/drawing/2014/main" id="{71996781-46C8-238C-B4C3-F8762DC7B322}"/>
              </a:ext>
            </a:extLst>
          </p:cNvPr>
          <p:cNvSpPr txBox="1"/>
          <p:nvPr/>
        </p:nvSpPr>
        <p:spPr>
          <a:xfrm>
            <a:off x="1207586" y="1701490"/>
            <a:ext cx="279048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CXB through the atmosphere</a:t>
            </a:r>
          </a:p>
        </p:txBody>
      </p:sp>
      <p:sp>
        <p:nvSpPr>
          <p:cNvPr id="91" name="テキスト ボックス 90">
            <a:extLst>
              <a:ext uri="{FF2B5EF4-FFF2-40B4-BE49-F238E27FC236}">
                <a16:creationId xmlns:a16="http://schemas.microsoft.com/office/drawing/2014/main" id="{D9278605-5113-BC49-C924-67EC5ECD98E2}"/>
              </a:ext>
            </a:extLst>
          </p:cNvPr>
          <p:cNvSpPr txBox="1"/>
          <p:nvPr/>
        </p:nvSpPr>
        <p:spPr>
          <a:xfrm>
            <a:off x="2459419" y="4767818"/>
            <a:ext cx="609924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CXB through the atmosphere</a:t>
            </a:r>
          </a:p>
        </p:txBody>
      </p:sp>
      <p:sp>
        <p:nvSpPr>
          <p:cNvPr id="92" name="テキスト ボックス 91">
            <a:extLst>
              <a:ext uri="{FF2B5EF4-FFF2-40B4-BE49-F238E27FC236}">
                <a16:creationId xmlns:a16="http://schemas.microsoft.com/office/drawing/2014/main" id="{83DCF80E-57A5-A1FD-CDD3-5A4B476CFD00}"/>
              </a:ext>
            </a:extLst>
          </p:cNvPr>
          <p:cNvSpPr txBox="1"/>
          <p:nvPr/>
        </p:nvSpPr>
        <p:spPr>
          <a:xfrm>
            <a:off x="7135278" y="3308429"/>
            <a:ext cx="185943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CXB through the</a:t>
            </a:r>
            <a:endParaRPr lang="en-US" altLang="ja-JP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ja-JP" alt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 atmosphere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ADE1D4D1-C07E-0324-759C-10F596756876}"/>
              </a:ext>
            </a:extLst>
          </p:cNvPr>
          <p:cNvSpPr/>
          <p:nvPr/>
        </p:nvSpPr>
        <p:spPr>
          <a:xfrm>
            <a:off x="233838" y="3187199"/>
            <a:ext cx="6520721" cy="2657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6" name="直線矢印コネクタ 5">
            <a:extLst>
              <a:ext uri="{FF2B5EF4-FFF2-40B4-BE49-F238E27FC236}">
                <a16:creationId xmlns:a16="http://schemas.microsoft.com/office/drawing/2014/main" id="{82C5FC81-B840-5078-CD02-242B4BB428B3}"/>
              </a:ext>
            </a:extLst>
          </p:cNvPr>
          <p:cNvCxnSpPr>
            <a:cxnSpLocks/>
            <a:stCxn id="29" idx="0"/>
          </p:cNvCxnSpPr>
          <p:nvPr/>
        </p:nvCxnSpPr>
        <p:spPr>
          <a:xfrm flipV="1">
            <a:off x="3226762" y="2048415"/>
            <a:ext cx="0" cy="26386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803BF0C1-A73C-F594-CB82-29253EE129FD}"/>
              </a:ext>
            </a:extLst>
          </p:cNvPr>
          <p:cNvSpPr txBox="1"/>
          <p:nvPr/>
        </p:nvSpPr>
        <p:spPr>
          <a:xfrm>
            <a:off x="1509925" y="2148154"/>
            <a:ext cx="161348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400">
                <a:latin typeface="Times New Roman" panose="02020603050405020304" pitchFamily="18" charset="0"/>
                <a:cs typeface="Times New Roman" panose="02020603050405020304" pitchFamily="18" charset="0"/>
              </a:rPr>
              <a:t>Tangential altitude</a:t>
            </a:r>
          </a:p>
        </p:txBody>
      </p:sp>
    </p:spTree>
    <p:extLst>
      <p:ext uri="{BB962C8B-B14F-4D97-AF65-F5344CB8AC3E}">
        <p14:creationId xmlns:p14="http://schemas.microsoft.com/office/powerpoint/2010/main" val="286959699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図 82" descr="図形, 四角形&#10;&#10;自動的に生成された説明">
            <a:extLst>
              <a:ext uri="{FF2B5EF4-FFF2-40B4-BE49-F238E27FC236}">
                <a16:creationId xmlns:a16="http://schemas.microsoft.com/office/drawing/2014/main" id="{AD04340F-81FB-727F-652E-E92DBED9C5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4082" y="2137183"/>
            <a:ext cx="5558972" cy="2669189"/>
          </a:xfrm>
          <a:prstGeom prst="rect">
            <a:avLst/>
          </a:prstGeom>
        </p:spPr>
      </p:pic>
      <p:sp>
        <p:nvSpPr>
          <p:cNvPr id="2" name="円/楕円 1">
            <a:extLst>
              <a:ext uri="{FF2B5EF4-FFF2-40B4-BE49-F238E27FC236}">
                <a16:creationId xmlns:a16="http://schemas.microsoft.com/office/drawing/2014/main" id="{1BA5609D-C33A-1B96-E66C-4BE9265AA0D1}"/>
              </a:ext>
            </a:extLst>
          </p:cNvPr>
          <p:cNvSpPr/>
          <p:nvPr/>
        </p:nvSpPr>
        <p:spPr>
          <a:xfrm>
            <a:off x="890007" y="1359198"/>
            <a:ext cx="4673510" cy="4143745"/>
          </a:xfrm>
          <a:prstGeom prst="ellipse">
            <a:avLst/>
          </a:prstGeom>
          <a:gradFill flip="none" rotWithShape="1">
            <a:gsLst>
              <a:gs pos="100000">
                <a:schemeClr val="accent1">
                  <a:lumMod val="0"/>
                  <a:lumOff val="100000"/>
                </a:schemeClr>
              </a:gs>
              <a:gs pos="77000">
                <a:schemeClr val="accent5">
                  <a:lumMod val="40000"/>
                  <a:lumOff val="6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1" name="直線矢印コネクタ 10">
            <a:extLst>
              <a:ext uri="{FF2B5EF4-FFF2-40B4-BE49-F238E27FC236}">
                <a16:creationId xmlns:a16="http://schemas.microsoft.com/office/drawing/2014/main" id="{83825110-4EAD-D09B-93B2-757EDB4DC804}"/>
              </a:ext>
            </a:extLst>
          </p:cNvPr>
          <p:cNvCxnSpPr>
            <a:cxnSpLocks/>
          </p:cNvCxnSpPr>
          <p:nvPr/>
        </p:nvCxnSpPr>
        <p:spPr>
          <a:xfrm>
            <a:off x="779797" y="2061966"/>
            <a:ext cx="3893193" cy="0"/>
          </a:xfrm>
          <a:prstGeom prst="straightConnector1">
            <a:avLst/>
          </a:prstGeom>
          <a:ln w="952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矢印コネクタ 11">
            <a:extLst>
              <a:ext uri="{FF2B5EF4-FFF2-40B4-BE49-F238E27FC236}">
                <a16:creationId xmlns:a16="http://schemas.microsoft.com/office/drawing/2014/main" id="{3A53F383-957D-3CD9-688D-FFA901B752A1}"/>
              </a:ext>
            </a:extLst>
          </p:cNvPr>
          <p:cNvCxnSpPr>
            <a:cxnSpLocks/>
          </p:cNvCxnSpPr>
          <p:nvPr/>
        </p:nvCxnSpPr>
        <p:spPr>
          <a:xfrm>
            <a:off x="890007" y="1910821"/>
            <a:ext cx="3782983" cy="69913"/>
          </a:xfrm>
          <a:prstGeom prst="straightConnector1">
            <a:avLst/>
          </a:prstGeom>
          <a:ln w="952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円/楕円 28">
            <a:extLst>
              <a:ext uri="{FF2B5EF4-FFF2-40B4-BE49-F238E27FC236}">
                <a16:creationId xmlns:a16="http://schemas.microsoft.com/office/drawing/2014/main" id="{7320A524-5D38-37B7-E302-809E52B1D8D8}"/>
              </a:ext>
            </a:extLst>
          </p:cNvPr>
          <p:cNvSpPr/>
          <p:nvPr/>
        </p:nvSpPr>
        <p:spPr>
          <a:xfrm>
            <a:off x="2047667" y="2312275"/>
            <a:ext cx="2358190" cy="216568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1" name="直線矢印コネクタ 40">
            <a:extLst>
              <a:ext uri="{FF2B5EF4-FFF2-40B4-BE49-F238E27FC236}">
                <a16:creationId xmlns:a16="http://schemas.microsoft.com/office/drawing/2014/main" id="{366C2D1B-1111-7083-A682-0F6CE0D9FEE5}"/>
              </a:ext>
            </a:extLst>
          </p:cNvPr>
          <p:cNvCxnSpPr>
            <a:cxnSpLocks/>
          </p:cNvCxnSpPr>
          <p:nvPr/>
        </p:nvCxnSpPr>
        <p:spPr>
          <a:xfrm flipH="1" flipV="1">
            <a:off x="1621204" y="4725955"/>
            <a:ext cx="4003699" cy="91444"/>
          </a:xfrm>
          <a:prstGeom prst="straightConnector1">
            <a:avLst/>
          </a:prstGeom>
          <a:ln w="952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図 45" descr="建物, ウィンドウ, ドア が含まれている画像&#10;&#10;自動的に生成された説明">
            <a:extLst>
              <a:ext uri="{FF2B5EF4-FFF2-40B4-BE49-F238E27FC236}">
                <a16:creationId xmlns:a16="http://schemas.microsoft.com/office/drawing/2014/main" id="{2AF22A4C-F43D-7792-8BEB-B291224266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57153">
            <a:off x="4704475" y="1923533"/>
            <a:ext cx="272319" cy="229909"/>
          </a:xfrm>
          <a:prstGeom prst="rect">
            <a:avLst/>
          </a:prstGeom>
        </p:spPr>
      </p:pic>
      <p:pic>
        <p:nvPicPr>
          <p:cNvPr id="47" name="図 46" descr="建物, ウィンドウ, ドア が含まれている画像&#10;&#10;自動的に生成された説明">
            <a:extLst>
              <a:ext uri="{FF2B5EF4-FFF2-40B4-BE49-F238E27FC236}">
                <a16:creationId xmlns:a16="http://schemas.microsoft.com/office/drawing/2014/main" id="{3AF1CF2B-02A8-77B9-F8D3-817D76B321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2725050">
            <a:off x="1248353" y="4542273"/>
            <a:ext cx="272319" cy="229909"/>
          </a:xfrm>
          <a:prstGeom prst="rect">
            <a:avLst/>
          </a:prstGeom>
        </p:spPr>
      </p:pic>
      <p:cxnSp>
        <p:nvCxnSpPr>
          <p:cNvPr id="49" name="直線矢印コネクタ 48">
            <a:extLst>
              <a:ext uri="{FF2B5EF4-FFF2-40B4-BE49-F238E27FC236}">
                <a16:creationId xmlns:a16="http://schemas.microsoft.com/office/drawing/2014/main" id="{96003881-A2DF-A6BA-7FE2-4032E144B8F3}"/>
              </a:ext>
            </a:extLst>
          </p:cNvPr>
          <p:cNvCxnSpPr>
            <a:cxnSpLocks/>
          </p:cNvCxnSpPr>
          <p:nvPr/>
        </p:nvCxnSpPr>
        <p:spPr>
          <a:xfrm flipH="1">
            <a:off x="1653456" y="4657227"/>
            <a:ext cx="4103782" cy="0"/>
          </a:xfrm>
          <a:prstGeom prst="straightConnector1">
            <a:avLst/>
          </a:prstGeom>
          <a:ln w="952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円/楕円 72">
            <a:extLst>
              <a:ext uri="{FF2B5EF4-FFF2-40B4-BE49-F238E27FC236}">
                <a16:creationId xmlns:a16="http://schemas.microsoft.com/office/drawing/2014/main" id="{E1E99638-CC1F-48A4-2CA2-4C8C755E9FD8}"/>
              </a:ext>
            </a:extLst>
          </p:cNvPr>
          <p:cNvSpPr/>
          <p:nvPr/>
        </p:nvSpPr>
        <p:spPr>
          <a:xfrm>
            <a:off x="347776" y="827762"/>
            <a:ext cx="5748224" cy="5202476"/>
          </a:xfrm>
          <a:prstGeom prst="ellipse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7400659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円/楕円 1">
            <a:extLst>
              <a:ext uri="{FF2B5EF4-FFF2-40B4-BE49-F238E27FC236}">
                <a16:creationId xmlns:a16="http://schemas.microsoft.com/office/drawing/2014/main" id="{1BA5609D-C33A-1B96-E66C-4BE9265AA0D1}"/>
              </a:ext>
            </a:extLst>
          </p:cNvPr>
          <p:cNvSpPr/>
          <p:nvPr/>
        </p:nvSpPr>
        <p:spPr>
          <a:xfrm>
            <a:off x="890007" y="1359198"/>
            <a:ext cx="4673510" cy="4143745"/>
          </a:xfrm>
          <a:prstGeom prst="ellipse">
            <a:avLst/>
          </a:prstGeom>
          <a:gradFill flip="none" rotWithShape="1">
            <a:gsLst>
              <a:gs pos="100000">
                <a:schemeClr val="accent1">
                  <a:lumMod val="0"/>
                  <a:lumOff val="100000"/>
                </a:schemeClr>
              </a:gs>
              <a:gs pos="77000">
                <a:schemeClr val="accent5">
                  <a:lumMod val="40000"/>
                  <a:lumOff val="6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1" name="直線矢印コネクタ 10">
            <a:extLst>
              <a:ext uri="{FF2B5EF4-FFF2-40B4-BE49-F238E27FC236}">
                <a16:creationId xmlns:a16="http://schemas.microsoft.com/office/drawing/2014/main" id="{83825110-4EAD-D09B-93B2-757EDB4DC804}"/>
              </a:ext>
            </a:extLst>
          </p:cNvPr>
          <p:cNvCxnSpPr>
            <a:cxnSpLocks/>
          </p:cNvCxnSpPr>
          <p:nvPr/>
        </p:nvCxnSpPr>
        <p:spPr>
          <a:xfrm>
            <a:off x="779797" y="2061966"/>
            <a:ext cx="3893193" cy="0"/>
          </a:xfrm>
          <a:prstGeom prst="straightConnector1">
            <a:avLst/>
          </a:prstGeom>
          <a:ln w="952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矢印コネクタ 11">
            <a:extLst>
              <a:ext uri="{FF2B5EF4-FFF2-40B4-BE49-F238E27FC236}">
                <a16:creationId xmlns:a16="http://schemas.microsoft.com/office/drawing/2014/main" id="{3A53F383-957D-3CD9-688D-FFA901B752A1}"/>
              </a:ext>
            </a:extLst>
          </p:cNvPr>
          <p:cNvCxnSpPr>
            <a:cxnSpLocks/>
          </p:cNvCxnSpPr>
          <p:nvPr/>
        </p:nvCxnSpPr>
        <p:spPr>
          <a:xfrm>
            <a:off x="890007" y="1910821"/>
            <a:ext cx="3782983" cy="69913"/>
          </a:xfrm>
          <a:prstGeom prst="straightConnector1">
            <a:avLst/>
          </a:prstGeom>
          <a:ln w="952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DE97A6AD-335A-4954-67CF-F101AF61E2D2}"/>
              </a:ext>
            </a:extLst>
          </p:cNvPr>
          <p:cNvSpPr txBox="1"/>
          <p:nvPr/>
        </p:nvSpPr>
        <p:spPr>
          <a:xfrm>
            <a:off x="4792192" y="1656368"/>
            <a:ext cx="7168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ISS</a:t>
            </a:r>
            <a:endParaRPr kumimoji="1" lang="ja-JP" altLang="en-US"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8D857CDE-9E52-B3BE-D993-1B043F6CE79A}"/>
              </a:ext>
            </a:extLst>
          </p:cNvPr>
          <p:cNvSpPr txBox="1"/>
          <p:nvPr/>
        </p:nvSpPr>
        <p:spPr>
          <a:xfrm>
            <a:off x="4384036" y="3299633"/>
            <a:ext cx="17426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ja-JP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kumimoji="1" lang="en" altLang="ja-JP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pper Atmosphere</a:t>
            </a:r>
            <a:endParaRPr kumimoji="1" lang="ja-JP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1F4F4C16-8862-B170-0A20-DBD0B6EA9780}"/>
              </a:ext>
            </a:extLst>
          </p:cNvPr>
          <p:cNvSpPr txBox="1"/>
          <p:nvPr/>
        </p:nvSpPr>
        <p:spPr>
          <a:xfrm>
            <a:off x="1842711" y="506814"/>
            <a:ext cx="3914527" cy="338554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" altLang="ja-JP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kumimoji="1" lang="en" altLang="ja-JP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osmic x-ray background(CXB)</a:t>
            </a:r>
            <a:endParaRPr kumimoji="1" lang="ja-JP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円/楕円 28">
            <a:extLst>
              <a:ext uri="{FF2B5EF4-FFF2-40B4-BE49-F238E27FC236}">
                <a16:creationId xmlns:a16="http://schemas.microsoft.com/office/drawing/2014/main" id="{7320A524-5D38-37B7-E302-809E52B1D8D8}"/>
              </a:ext>
            </a:extLst>
          </p:cNvPr>
          <p:cNvSpPr/>
          <p:nvPr/>
        </p:nvSpPr>
        <p:spPr>
          <a:xfrm>
            <a:off x="2047667" y="2312275"/>
            <a:ext cx="2358190" cy="216568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4C074B26-285C-4CC9-3C2E-4F8B444C79FC}"/>
              </a:ext>
            </a:extLst>
          </p:cNvPr>
          <p:cNvSpPr txBox="1"/>
          <p:nvPr/>
        </p:nvSpPr>
        <p:spPr>
          <a:xfrm>
            <a:off x="2737666" y="3139942"/>
            <a:ext cx="20612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ja-JP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kumimoji="1" lang="en" altLang="ja-JP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arth</a:t>
            </a:r>
            <a:endParaRPr kumimoji="1" lang="ja-JP" altLang="en-US" sz="24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1" name="直線矢印コネクタ 40">
            <a:extLst>
              <a:ext uri="{FF2B5EF4-FFF2-40B4-BE49-F238E27FC236}">
                <a16:creationId xmlns:a16="http://schemas.microsoft.com/office/drawing/2014/main" id="{366C2D1B-1111-7083-A682-0F6CE0D9FEE5}"/>
              </a:ext>
            </a:extLst>
          </p:cNvPr>
          <p:cNvCxnSpPr>
            <a:cxnSpLocks/>
          </p:cNvCxnSpPr>
          <p:nvPr/>
        </p:nvCxnSpPr>
        <p:spPr>
          <a:xfrm flipH="1" flipV="1">
            <a:off x="1621204" y="4725955"/>
            <a:ext cx="4003699" cy="91444"/>
          </a:xfrm>
          <a:prstGeom prst="straightConnector1">
            <a:avLst/>
          </a:prstGeom>
          <a:ln w="952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図 45" descr="建物, ウィンドウ, ドア が含まれている画像&#10;&#10;自動的に生成された説明">
            <a:extLst>
              <a:ext uri="{FF2B5EF4-FFF2-40B4-BE49-F238E27FC236}">
                <a16:creationId xmlns:a16="http://schemas.microsoft.com/office/drawing/2014/main" id="{2AF22A4C-F43D-7792-8BEB-B291224266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57153">
            <a:off x="4704475" y="1923533"/>
            <a:ext cx="272319" cy="229909"/>
          </a:xfrm>
          <a:prstGeom prst="rect">
            <a:avLst/>
          </a:prstGeom>
        </p:spPr>
      </p:pic>
      <p:pic>
        <p:nvPicPr>
          <p:cNvPr id="47" name="図 46" descr="建物, ウィンドウ, ドア が含まれている画像&#10;&#10;自動的に生成された説明">
            <a:extLst>
              <a:ext uri="{FF2B5EF4-FFF2-40B4-BE49-F238E27FC236}">
                <a16:creationId xmlns:a16="http://schemas.microsoft.com/office/drawing/2014/main" id="{3AF1CF2B-02A8-77B9-F8D3-817D76B321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2725050">
            <a:off x="1248353" y="4542273"/>
            <a:ext cx="272319" cy="229909"/>
          </a:xfrm>
          <a:prstGeom prst="rect">
            <a:avLst/>
          </a:prstGeom>
        </p:spPr>
      </p:pic>
      <p:cxnSp>
        <p:nvCxnSpPr>
          <p:cNvPr id="49" name="直線矢印コネクタ 48">
            <a:extLst>
              <a:ext uri="{FF2B5EF4-FFF2-40B4-BE49-F238E27FC236}">
                <a16:creationId xmlns:a16="http://schemas.microsoft.com/office/drawing/2014/main" id="{96003881-A2DF-A6BA-7FE2-4032E144B8F3}"/>
              </a:ext>
            </a:extLst>
          </p:cNvPr>
          <p:cNvCxnSpPr>
            <a:cxnSpLocks/>
          </p:cNvCxnSpPr>
          <p:nvPr/>
        </p:nvCxnSpPr>
        <p:spPr>
          <a:xfrm flipH="1">
            <a:off x="1653456" y="4657227"/>
            <a:ext cx="4103782" cy="0"/>
          </a:xfrm>
          <a:prstGeom prst="straightConnector1">
            <a:avLst/>
          </a:prstGeom>
          <a:ln w="952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テキスト ボックス 68">
            <a:extLst>
              <a:ext uri="{FF2B5EF4-FFF2-40B4-BE49-F238E27FC236}">
                <a16:creationId xmlns:a16="http://schemas.microsoft.com/office/drawing/2014/main" id="{631C9C46-7806-F586-0E5D-B01A7FC31ED3}"/>
              </a:ext>
            </a:extLst>
          </p:cNvPr>
          <p:cNvSpPr txBox="1"/>
          <p:nvPr/>
        </p:nvSpPr>
        <p:spPr>
          <a:xfrm>
            <a:off x="1019404" y="4227366"/>
            <a:ext cx="7168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ISS</a:t>
            </a:r>
            <a:endParaRPr kumimoji="1" lang="ja-JP" altLang="en-US"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3" name="円/楕円 72">
            <a:extLst>
              <a:ext uri="{FF2B5EF4-FFF2-40B4-BE49-F238E27FC236}">
                <a16:creationId xmlns:a16="http://schemas.microsoft.com/office/drawing/2014/main" id="{E1E99638-CC1F-48A4-2CA2-4C8C755E9FD8}"/>
              </a:ext>
            </a:extLst>
          </p:cNvPr>
          <p:cNvSpPr/>
          <p:nvPr/>
        </p:nvSpPr>
        <p:spPr>
          <a:xfrm>
            <a:off x="347776" y="827762"/>
            <a:ext cx="5748224" cy="5202476"/>
          </a:xfrm>
          <a:prstGeom prst="ellipse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83" name="図 82" descr="図形, 四角形&#10;&#10;自動的に生成された説明">
            <a:extLst>
              <a:ext uri="{FF2B5EF4-FFF2-40B4-BE49-F238E27FC236}">
                <a16:creationId xmlns:a16="http://schemas.microsoft.com/office/drawing/2014/main" id="{AD04340F-81FB-727F-652E-E92DBED9C5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8675" y="2472058"/>
            <a:ext cx="4704896" cy="2259097"/>
          </a:xfrm>
          <a:prstGeom prst="rect">
            <a:avLst/>
          </a:prstGeom>
        </p:spPr>
      </p:pic>
      <p:sp>
        <p:nvSpPr>
          <p:cNvPr id="85" name="テキスト ボックス 84">
            <a:extLst>
              <a:ext uri="{FF2B5EF4-FFF2-40B4-BE49-F238E27FC236}">
                <a16:creationId xmlns:a16="http://schemas.microsoft.com/office/drawing/2014/main" id="{485FF5CA-29A7-63EE-3941-A6F9AACDADFA}"/>
              </a:ext>
            </a:extLst>
          </p:cNvPr>
          <p:cNvSpPr txBox="1"/>
          <p:nvPr/>
        </p:nvSpPr>
        <p:spPr>
          <a:xfrm>
            <a:off x="9536771" y="2630635"/>
            <a:ext cx="121512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Collimator</a:t>
            </a:r>
          </a:p>
        </p:txBody>
      </p:sp>
      <p:sp>
        <p:nvSpPr>
          <p:cNvPr id="86" name="テキスト ボックス 85">
            <a:extLst>
              <a:ext uri="{FF2B5EF4-FFF2-40B4-BE49-F238E27FC236}">
                <a16:creationId xmlns:a16="http://schemas.microsoft.com/office/drawing/2014/main" id="{F4976774-F51D-4111-EFD2-6F3B546825D9}"/>
              </a:ext>
            </a:extLst>
          </p:cNvPr>
          <p:cNvSpPr txBox="1"/>
          <p:nvPr/>
        </p:nvSpPr>
        <p:spPr>
          <a:xfrm>
            <a:off x="10390256" y="4227365"/>
            <a:ext cx="7986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XRPIX</a:t>
            </a:r>
            <a:endParaRPr kumimoji="1" lang="ja-JP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8" name="テキスト ボックス 87">
            <a:extLst>
              <a:ext uri="{FF2B5EF4-FFF2-40B4-BE49-F238E27FC236}">
                <a16:creationId xmlns:a16="http://schemas.microsoft.com/office/drawing/2014/main" id="{71996781-46C8-238C-B4C3-F8762DC7B322}"/>
              </a:ext>
            </a:extLst>
          </p:cNvPr>
          <p:cNvSpPr txBox="1"/>
          <p:nvPr/>
        </p:nvSpPr>
        <p:spPr>
          <a:xfrm>
            <a:off x="1078189" y="1597196"/>
            <a:ext cx="609924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CXB through the atmosphere</a:t>
            </a:r>
          </a:p>
        </p:txBody>
      </p:sp>
      <p:sp>
        <p:nvSpPr>
          <p:cNvPr id="91" name="テキスト ボックス 90">
            <a:extLst>
              <a:ext uri="{FF2B5EF4-FFF2-40B4-BE49-F238E27FC236}">
                <a16:creationId xmlns:a16="http://schemas.microsoft.com/office/drawing/2014/main" id="{D9278605-5113-BC49-C924-67EC5ECD98E2}"/>
              </a:ext>
            </a:extLst>
          </p:cNvPr>
          <p:cNvSpPr txBox="1"/>
          <p:nvPr/>
        </p:nvSpPr>
        <p:spPr>
          <a:xfrm>
            <a:off x="2459419" y="4767818"/>
            <a:ext cx="609924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CXB through the atmosphere</a:t>
            </a:r>
          </a:p>
        </p:txBody>
      </p:sp>
      <p:sp>
        <p:nvSpPr>
          <p:cNvPr id="92" name="テキスト ボックス 91">
            <a:extLst>
              <a:ext uri="{FF2B5EF4-FFF2-40B4-BE49-F238E27FC236}">
                <a16:creationId xmlns:a16="http://schemas.microsoft.com/office/drawing/2014/main" id="{83DCF80E-57A5-A1FD-CDD3-5A4B476CFD00}"/>
              </a:ext>
            </a:extLst>
          </p:cNvPr>
          <p:cNvSpPr txBox="1"/>
          <p:nvPr/>
        </p:nvSpPr>
        <p:spPr>
          <a:xfrm>
            <a:off x="7135278" y="3308429"/>
            <a:ext cx="609924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CXB through the</a:t>
            </a:r>
            <a:endParaRPr lang="en-US" altLang="ja-JP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ja-JP" alt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 atmosphere</a:t>
            </a:r>
          </a:p>
        </p:txBody>
      </p:sp>
    </p:spTree>
    <p:extLst>
      <p:ext uri="{BB962C8B-B14F-4D97-AF65-F5344CB8AC3E}">
        <p14:creationId xmlns:p14="http://schemas.microsoft.com/office/powerpoint/2010/main" val="275602221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図 14" descr="テーブル&#10;&#10;自動的に生成された説明">
            <a:extLst>
              <a:ext uri="{FF2B5EF4-FFF2-40B4-BE49-F238E27FC236}">
                <a16:creationId xmlns:a16="http://schemas.microsoft.com/office/drawing/2014/main" id="{D81A8F48-8B09-0B16-AF5F-A8B7DD1EF1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985505">
            <a:off x="5902873" y="2817086"/>
            <a:ext cx="562660" cy="2276671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2B0556E6-9DB9-BDF5-DBD8-9A69ED9D7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E1727C97-4B8C-F03D-215C-1AABD202FF5D}"/>
              </a:ext>
            </a:extLst>
          </p:cNvPr>
          <p:cNvGrpSpPr/>
          <p:nvPr/>
        </p:nvGrpSpPr>
        <p:grpSpPr>
          <a:xfrm>
            <a:off x="4658400" y="3780679"/>
            <a:ext cx="1458216" cy="439300"/>
            <a:chOff x="2180145" y="452458"/>
            <a:chExt cx="1458216" cy="439300"/>
          </a:xfrm>
        </p:grpSpPr>
        <p:cxnSp>
          <p:nvCxnSpPr>
            <p:cNvPr id="9" name="直線コネクタ 8">
              <a:extLst>
                <a:ext uri="{FF2B5EF4-FFF2-40B4-BE49-F238E27FC236}">
                  <a16:creationId xmlns:a16="http://schemas.microsoft.com/office/drawing/2014/main" id="{863AD382-D1F4-207E-B5A2-1343E82BFDF6}"/>
                </a:ext>
              </a:extLst>
            </p:cNvPr>
            <p:cNvCxnSpPr/>
            <p:nvPr/>
          </p:nvCxnSpPr>
          <p:spPr>
            <a:xfrm>
              <a:off x="2307102" y="506436"/>
              <a:ext cx="133125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線コネクタ 9">
              <a:extLst>
                <a:ext uri="{FF2B5EF4-FFF2-40B4-BE49-F238E27FC236}">
                  <a16:creationId xmlns:a16="http://schemas.microsoft.com/office/drawing/2014/main" id="{95576A02-6AC7-758B-A29B-A77E9753CD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80145" y="452458"/>
              <a:ext cx="126957" cy="4393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9" name="直線コネクタ 18">
            <a:extLst>
              <a:ext uri="{FF2B5EF4-FFF2-40B4-BE49-F238E27FC236}">
                <a16:creationId xmlns:a16="http://schemas.microsoft.com/office/drawing/2014/main" id="{DF10771E-1511-B355-E800-947449AE452D}"/>
              </a:ext>
            </a:extLst>
          </p:cNvPr>
          <p:cNvCxnSpPr>
            <a:cxnSpLocks/>
          </p:cNvCxnSpPr>
          <p:nvPr/>
        </p:nvCxnSpPr>
        <p:spPr>
          <a:xfrm>
            <a:off x="2579914" y="4276323"/>
            <a:ext cx="3385500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コネクタ 19">
            <a:extLst>
              <a:ext uri="{FF2B5EF4-FFF2-40B4-BE49-F238E27FC236}">
                <a16:creationId xmlns:a16="http://schemas.microsoft.com/office/drawing/2014/main" id="{CBEAAC8B-EB3C-ECD1-B512-0FAFFC1CDF4C}"/>
              </a:ext>
            </a:extLst>
          </p:cNvPr>
          <p:cNvCxnSpPr>
            <a:cxnSpLocks/>
          </p:cNvCxnSpPr>
          <p:nvPr/>
        </p:nvCxnSpPr>
        <p:spPr>
          <a:xfrm flipV="1">
            <a:off x="2579914" y="3944710"/>
            <a:ext cx="3516086" cy="725261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グループ化 25">
            <a:extLst>
              <a:ext uri="{FF2B5EF4-FFF2-40B4-BE49-F238E27FC236}">
                <a16:creationId xmlns:a16="http://schemas.microsoft.com/office/drawing/2014/main" id="{0418B796-8ABB-010B-401B-EAE6A7389279}"/>
              </a:ext>
            </a:extLst>
          </p:cNvPr>
          <p:cNvGrpSpPr/>
          <p:nvPr/>
        </p:nvGrpSpPr>
        <p:grpSpPr>
          <a:xfrm>
            <a:off x="4507200" y="4308698"/>
            <a:ext cx="1458216" cy="439300"/>
            <a:chOff x="2180145" y="452458"/>
            <a:chExt cx="1458216" cy="439300"/>
          </a:xfrm>
        </p:grpSpPr>
        <p:cxnSp>
          <p:nvCxnSpPr>
            <p:cNvPr id="27" name="直線コネクタ 26">
              <a:extLst>
                <a:ext uri="{FF2B5EF4-FFF2-40B4-BE49-F238E27FC236}">
                  <a16:creationId xmlns:a16="http://schemas.microsoft.com/office/drawing/2014/main" id="{325E03C1-4559-3FEF-0E85-035CF9A047FC}"/>
                </a:ext>
              </a:extLst>
            </p:cNvPr>
            <p:cNvCxnSpPr/>
            <p:nvPr/>
          </p:nvCxnSpPr>
          <p:spPr>
            <a:xfrm>
              <a:off x="2307102" y="506436"/>
              <a:ext cx="133125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線コネクタ 27">
              <a:extLst>
                <a:ext uri="{FF2B5EF4-FFF2-40B4-BE49-F238E27FC236}">
                  <a16:creationId xmlns:a16="http://schemas.microsoft.com/office/drawing/2014/main" id="{C11B238A-0B90-5A36-170D-5DC3BEB2F86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80145" y="452458"/>
              <a:ext cx="126957" cy="4393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グループ化 28">
            <a:extLst>
              <a:ext uri="{FF2B5EF4-FFF2-40B4-BE49-F238E27FC236}">
                <a16:creationId xmlns:a16="http://schemas.microsoft.com/office/drawing/2014/main" id="{89EB056E-2796-92FC-B482-89E10CFB942A}"/>
              </a:ext>
            </a:extLst>
          </p:cNvPr>
          <p:cNvGrpSpPr/>
          <p:nvPr/>
        </p:nvGrpSpPr>
        <p:grpSpPr>
          <a:xfrm>
            <a:off x="4863367" y="2983783"/>
            <a:ext cx="1458216" cy="439300"/>
            <a:chOff x="2180145" y="452458"/>
            <a:chExt cx="1458216" cy="439300"/>
          </a:xfrm>
        </p:grpSpPr>
        <p:cxnSp>
          <p:nvCxnSpPr>
            <p:cNvPr id="30" name="直線コネクタ 29">
              <a:extLst>
                <a:ext uri="{FF2B5EF4-FFF2-40B4-BE49-F238E27FC236}">
                  <a16:creationId xmlns:a16="http://schemas.microsoft.com/office/drawing/2014/main" id="{9A477651-5FB2-EDFA-81D1-4F23F4783687}"/>
                </a:ext>
              </a:extLst>
            </p:cNvPr>
            <p:cNvCxnSpPr/>
            <p:nvPr/>
          </p:nvCxnSpPr>
          <p:spPr>
            <a:xfrm>
              <a:off x="2307102" y="506436"/>
              <a:ext cx="133125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線コネクタ 30">
              <a:extLst>
                <a:ext uri="{FF2B5EF4-FFF2-40B4-BE49-F238E27FC236}">
                  <a16:creationId xmlns:a16="http://schemas.microsoft.com/office/drawing/2014/main" id="{1CCB7E73-C3A6-72C9-A4BA-4BBE6704A8E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80145" y="452458"/>
              <a:ext cx="126957" cy="4393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3" name="直線コネクタ 32">
            <a:extLst>
              <a:ext uri="{FF2B5EF4-FFF2-40B4-BE49-F238E27FC236}">
                <a16:creationId xmlns:a16="http://schemas.microsoft.com/office/drawing/2014/main" id="{556D0C5D-5885-4C4F-498E-0F0329C2BF44}"/>
              </a:ext>
            </a:extLst>
          </p:cNvPr>
          <p:cNvCxnSpPr/>
          <p:nvPr/>
        </p:nvCxnSpPr>
        <p:spPr>
          <a:xfrm>
            <a:off x="4482944" y="4866533"/>
            <a:ext cx="133125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D35E091E-AEF7-5F71-7472-295FAE4666DF}"/>
              </a:ext>
            </a:extLst>
          </p:cNvPr>
          <p:cNvSpPr/>
          <p:nvPr/>
        </p:nvSpPr>
        <p:spPr>
          <a:xfrm rot="903084">
            <a:off x="6157762" y="3440402"/>
            <a:ext cx="263328" cy="3516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2" name="曲線コネクタ 21">
            <a:extLst>
              <a:ext uri="{FF2B5EF4-FFF2-40B4-BE49-F238E27FC236}">
                <a16:creationId xmlns:a16="http://schemas.microsoft.com/office/drawing/2014/main" id="{A35E18DD-38A9-C2E7-0D93-126A725A0B77}"/>
              </a:ext>
            </a:extLst>
          </p:cNvPr>
          <p:cNvCxnSpPr>
            <a:cxnSpLocks/>
          </p:cNvCxnSpPr>
          <p:nvPr/>
        </p:nvCxnSpPr>
        <p:spPr>
          <a:xfrm rot="9480000">
            <a:off x="4553230" y="3226892"/>
            <a:ext cx="2137438" cy="661227"/>
          </a:xfrm>
          <a:prstGeom prst="curvedConnector3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曲線コネクタ 24">
            <a:extLst>
              <a:ext uri="{FF2B5EF4-FFF2-40B4-BE49-F238E27FC236}">
                <a16:creationId xmlns:a16="http://schemas.microsoft.com/office/drawing/2014/main" id="{8942DC95-93A0-8EDD-C59B-D95C2F2459A9}"/>
              </a:ext>
            </a:extLst>
          </p:cNvPr>
          <p:cNvCxnSpPr>
            <a:cxnSpLocks/>
          </p:cNvCxnSpPr>
          <p:nvPr/>
        </p:nvCxnSpPr>
        <p:spPr>
          <a:xfrm rot="9480000">
            <a:off x="4523756" y="3348735"/>
            <a:ext cx="2137438" cy="661227"/>
          </a:xfrm>
          <a:prstGeom prst="curvedConnector3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167531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図 131" descr="ダイアグラム が含まれている画像&#10;&#10;自動的に生成された説明">
            <a:extLst>
              <a:ext uri="{FF2B5EF4-FFF2-40B4-BE49-F238E27FC236}">
                <a16:creationId xmlns:a16="http://schemas.microsoft.com/office/drawing/2014/main" id="{86BABC9F-85F8-345A-457C-5BCE485BB4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61" y="2623820"/>
            <a:ext cx="9848604" cy="4213831"/>
          </a:xfrm>
          <a:prstGeom prst="rect">
            <a:avLst/>
          </a:prstGeom>
        </p:spPr>
      </p:pic>
      <p:pic>
        <p:nvPicPr>
          <p:cNvPr id="130" name="図 129" descr="設計図 が含まれている画像&#10;&#10;自動的に生成された説明">
            <a:extLst>
              <a:ext uri="{FF2B5EF4-FFF2-40B4-BE49-F238E27FC236}">
                <a16:creationId xmlns:a16="http://schemas.microsoft.com/office/drawing/2014/main" id="{F8AED292-28B7-6BE7-EA63-4BC5FF7C16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4221" y="1423661"/>
            <a:ext cx="3173615" cy="2620636"/>
          </a:xfrm>
          <a:prstGeom prst="rect">
            <a:avLst/>
          </a:prstGeom>
        </p:spPr>
      </p:pic>
      <p:cxnSp>
        <p:nvCxnSpPr>
          <p:cNvPr id="102" name="直線コネクタ 101">
            <a:extLst>
              <a:ext uri="{FF2B5EF4-FFF2-40B4-BE49-F238E27FC236}">
                <a16:creationId xmlns:a16="http://schemas.microsoft.com/office/drawing/2014/main" id="{A794B0F7-976D-F687-17EB-A6E846813111}"/>
              </a:ext>
            </a:extLst>
          </p:cNvPr>
          <p:cNvCxnSpPr>
            <a:cxnSpLocks/>
          </p:cNvCxnSpPr>
          <p:nvPr/>
        </p:nvCxnSpPr>
        <p:spPr>
          <a:xfrm>
            <a:off x="4219466" y="2160094"/>
            <a:ext cx="3315224" cy="215793"/>
          </a:xfrm>
          <a:prstGeom prst="line">
            <a:avLst/>
          </a:prstGeom>
          <a:ln w="38100">
            <a:solidFill>
              <a:schemeClr val="tx1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線コネクタ 103">
            <a:extLst>
              <a:ext uri="{FF2B5EF4-FFF2-40B4-BE49-F238E27FC236}">
                <a16:creationId xmlns:a16="http://schemas.microsoft.com/office/drawing/2014/main" id="{B5376B24-0875-3BC2-0943-72595652B191}"/>
              </a:ext>
            </a:extLst>
          </p:cNvPr>
          <p:cNvCxnSpPr>
            <a:cxnSpLocks/>
          </p:cNvCxnSpPr>
          <p:nvPr/>
        </p:nvCxnSpPr>
        <p:spPr>
          <a:xfrm flipV="1">
            <a:off x="4219466" y="2026902"/>
            <a:ext cx="3433742" cy="434421"/>
          </a:xfrm>
          <a:prstGeom prst="line">
            <a:avLst/>
          </a:prstGeom>
          <a:ln w="38100">
            <a:solidFill>
              <a:schemeClr val="tx1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角丸四角形吹き出し 118">
            <a:extLst>
              <a:ext uri="{FF2B5EF4-FFF2-40B4-BE49-F238E27FC236}">
                <a16:creationId xmlns:a16="http://schemas.microsoft.com/office/drawing/2014/main" id="{416A99A2-0572-B1FF-F1B3-FB20F9495C82}"/>
              </a:ext>
            </a:extLst>
          </p:cNvPr>
          <p:cNvSpPr/>
          <p:nvPr/>
        </p:nvSpPr>
        <p:spPr>
          <a:xfrm>
            <a:off x="3758816" y="961884"/>
            <a:ext cx="6030097" cy="3082413"/>
          </a:xfrm>
          <a:prstGeom prst="wedgeRoundRectCallout">
            <a:avLst>
              <a:gd name="adj1" fmla="val 36343"/>
              <a:gd name="adj2" fmla="val 72694"/>
              <a:gd name="adj3" fmla="val 16667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0" name="テキスト ボックス 119">
            <a:extLst>
              <a:ext uri="{FF2B5EF4-FFF2-40B4-BE49-F238E27FC236}">
                <a16:creationId xmlns:a16="http://schemas.microsoft.com/office/drawing/2014/main" id="{DD67BE2F-11A4-3D75-9400-1A2CDF6D40B4}"/>
              </a:ext>
            </a:extLst>
          </p:cNvPr>
          <p:cNvSpPr txBox="1"/>
          <p:nvPr/>
        </p:nvSpPr>
        <p:spPr>
          <a:xfrm>
            <a:off x="4061155" y="1521268"/>
            <a:ext cx="10518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b="1" dirty="0"/>
              <a:t>CXB</a:t>
            </a:r>
            <a:endParaRPr kumimoji="1" lang="ja-JP" altLang="en-US" sz="3200" b="1"/>
          </a:p>
        </p:txBody>
      </p:sp>
      <p:sp>
        <p:nvSpPr>
          <p:cNvPr id="121" name="テキスト ボックス 120">
            <a:extLst>
              <a:ext uri="{FF2B5EF4-FFF2-40B4-BE49-F238E27FC236}">
                <a16:creationId xmlns:a16="http://schemas.microsoft.com/office/drawing/2014/main" id="{F8E06FD9-B688-3F89-F494-84116AB20984}"/>
              </a:ext>
            </a:extLst>
          </p:cNvPr>
          <p:cNvSpPr txBox="1"/>
          <p:nvPr/>
        </p:nvSpPr>
        <p:spPr>
          <a:xfrm>
            <a:off x="5120737" y="1020177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b="1"/>
              <a:t>コリメータ</a:t>
            </a:r>
          </a:p>
        </p:txBody>
      </p:sp>
      <p:sp>
        <p:nvSpPr>
          <p:cNvPr id="122" name="テキスト ボックス 121">
            <a:extLst>
              <a:ext uri="{FF2B5EF4-FFF2-40B4-BE49-F238E27FC236}">
                <a16:creationId xmlns:a16="http://schemas.microsoft.com/office/drawing/2014/main" id="{24F1DCD0-CCB1-EE3A-2A21-8B5DC442A570}"/>
              </a:ext>
            </a:extLst>
          </p:cNvPr>
          <p:cNvSpPr txBox="1"/>
          <p:nvPr/>
        </p:nvSpPr>
        <p:spPr>
          <a:xfrm>
            <a:off x="7588941" y="1182601"/>
            <a:ext cx="14478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b="1" dirty="0"/>
              <a:t>XRPIX</a:t>
            </a:r>
            <a:endParaRPr kumimoji="1" lang="ja-JP" altLang="en-US" sz="3200" b="1"/>
          </a:p>
        </p:txBody>
      </p:sp>
      <p:sp>
        <p:nvSpPr>
          <p:cNvPr id="123" name="テキスト ボックス 122">
            <a:extLst>
              <a:ext uri="{FF2B5EF4-FFF2-40B4-BE49-F238E27FC236}">
                <a16:creationId xmlns:a16="http://schemas.microsoft.com/office/drawing/2014/main" id="{959CCCC4-681B-C8B3-2362-785CE325D691}"/>
              </a:ext>
            </a:extLst>
          </p:cNvPr>
          <p:cNvSpPr txBox="1"/>
          <p:nvPr/>
        </p:nvSpPr>
        <p:spPr>
          <a:xfrm>
            <a:off x="8002688" y="2046018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b="1"/>
              <a:t>ピクセル</a:t>
            </a:r>
          </a:p>
        </p:txBody>
      </p:sp>
      <p:cxnSp>
        <p:nvCxnSpPr>
          <p:cNvPr id="125" name="直線コネクタ 124">
            <a:extLst>
              <a:ext uri="{FF2B5EF4-FFF2-40B4-BE49-F238E27FC236}">
                <a16:creationId xmlns:a16="http://schemas.microsoft.com/office/drawing/2014/main" id="{F152DFD2-D962-1F39-87CA-94B594CFFE67}"/>
              </a:ext>
            </a:extLst>
          </p:cNvPr>
          <p:cNvCxnSpPr>
            <a:cxnSpLocks/>
          </p:cNvCxnSpPr>
          <p:nvPr/>
        </p:nvCxnSpPr>
        <p:spPr>
          <a:xfrm>
            <a:off x="7780953" y="2155794"/>
            <a:ext cx="272598" cy="527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60306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図 36" descr="グラフ, 棒グラフ&#10;&#10;自動的に生成された説明">
            <a:extLst>
              <a:ext uri="{FF2B5EF4-FFF2-40B4-BE49-F238E27FC236}">
                <a16:creationId xmlns:a16="http://schemas.microsoft.com/office/drawing/2014/main" id="{1DB7D45B-64CD-7878-207D-9570C88E77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959" y="1315418"/>
            <a:ext cx="9395846" cy="4697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80256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図 131" descr="ダイアグラム が含まれている画像&#10;&#10;自動的に生成された説明">
            <a:extLst>
              <a:ext uri="{FF2B5EF4-FFF2-40B4-BE49-F238E27FC236}">
                <a16:creationId xmlns:a16="http://schemas.microsoft.com/office/drawing/2014/main" id="{86BABC9F-85F8-345A-457C-5BCE485BB4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776" y="2644169"/>
            <a:ext cx="9848604" cy="4213831"/>
          </a:xfrm>
          <a:prstGeom prst="rect">
            <a:avLst/>
          </a:prstGeom>
        </p:spPr>
      </p:pic>
      <p:pic>
        <p:nvPicPr>
          <p:cNvPr id="130" name="図 129" descr="設計図 が含まれている画像&#10;&#10;自動的に生成された説明">
            <a:extLst>
              <a:ext uri="{FF2B5EF4-FFF2-40B4-BE49-F238E27FC236}">
                <a16:creationId xmlns:a16="http://schemas.microsoft.com/office/drawing/2014/main" id="{F8AED292-28B7-6BE7-EA63-4BC5FF7C16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0682" y="707735"/>
            <a:ext cx="3173615" cy="2620636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18CE9D46-0B87-1A8D-7507-74EE4A0B65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981683" flipH="1">
            <a:off x="1993258" y="254319"/>
            <a:ext cx="362779" cy="2110647"/>
          </a:xfrm>
          <a:prstGeom prst="rect">
            <a:avLst/>
          </a:prstGeom>
        </p:spPr>
      </p:pic>
      <p:grpSp>
        <p:nvGrpSpPr>
          <p:cNvPr id="86" name="グループ化 85">
            <a:extLst>
              <a:ext uri="{FF2B5EF4-FFF2-40B4-BE49-F238E27FC236}">
                <a16:creationId xmlns:a16="http://schemas.microsoft.com/office/drawing/2014/main" id="{5A6CFEA3-6BFA-75FD-344D-3D4CE7B82793}"/>
              </a:ext>
            </a:extLst>
          </p:cNvPr>
          <p:cNvGrpSpPr/>
          <p:nvPr/>
        </p:nvGrpSpPr>
        <p:grpSpPr>
          <a:xfrm>
            <a:off x="856949" y="245959"/>
            <a:ext cx="1436966" cy="460159"/>
            <a:chOff x="2201395" y="351691"/>
            <a:chExt cx="1436966" cy="460159"/>
          </a:xfrm>
        </p:grpSpPr>
        <p:cxnSp>
          <p:nvCxnSpPr>
            <p:cNvPr id="80" name="直線コネクタ 79">
              <a:extLst>
                <a:ext uri="{FF2B5EF4-FFF2-40B4-BE49-F238E27FC236}">
                  <a16:creationId xmlns:a16="http://schemas.microsoft.com/office/drawing/2014/main" id="{F34F321A-5AE7-27DD-8464-9D9E86ABEB91}"/>
                </a:ext>
              </a:extLst>
            </p:cNvPr>
            <p:cNvCxnSpPr/>
            <p:nvPr/>
          </p:nvCxnSpPr>
          <p:spPr>
            <a:xfrm>
              <a:off x="2307102" y="506436"/>
              <a:ext cx="1331259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線コネクタ 81">
              <a:extLst>
                <a:ext uri="{FF2B5EF4-FFF2-40B4-BE49-F238E27FC236}">
                  <a16:creationId xmlns:a16="http://schemas.microsoft.com/office/drawing/2014/main" id="{81FD14FB-6C91-2FA9-9210-00ABD6F1635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01395" y="351691"/>
              <a:ext cx="134925" cy="460159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3" name="グループ化 92">
            <a:extLst>
              <a:ext uri="{FF2B5EF4-FFF2-40B4-BE49-F238E27FC236}">
                <a16:creationId xmlns:a16="http://schemas.microsoft.com/office/drawing/2014/main" id="{1E2BAC6E-E714-FF43-86FE-A4E5542484D0}"/>
              </a:ext>
            </a:extLst>
          </p:cNvPr>
          <p:cNvGrpSpPr/>
          <p:nvPr/>
        </p:nvGrpSpPr>
        <p:grpSpPr>
          <a:xfrm>
            <a:off x="671554" y="926856"/>
            <a:ext cx="1436966" cy="460159"/>
            <a:chOff x="2201395" y="351691"/>
            <a:chExt cx="1436966" cy="460159"/>
          </a:xfrm>
        </p:grpSpPr>
        <p:cxnSp>
          <p:nvCxnSpPr>
            <p:cNvPr id="94" name="直線コネクタ 93">
              <a:extLst>
                <a:ext uri="{FF2B5EF4-FFF2-40B4-BE49-F238E27FC236}">
                  <a16:creationId xmlns:a16="http://schemas.microsoft.com/office/drawing/2014/main" id="{918C2C45-C32A-4717-B8CB-3558A8D8725D}"/>
                </a:ext>
              </a:extLst>
            </p:cNvPr>
            <p:cNvCxnSpPr/>
            <p:nvPr/>
          </p:nvCxnSpPr>
          <p:spPr>
            <a:xfrm>
              <a:off x="2307102" y="506436"/>
              <a:ext cx="1331259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線コネクタ 94">
              <a:extLst>
                <a:ext uri="{FF2B5EF4-FFF2-40B4-BE49-F238E27FC236}">
                  <a16:creationId xmlns:a16="http://schemas.microsoft.com/office/drawing/2014/main" id="{2BEB4A13-9900-DEA3-47FB-F5BC3634D71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01395" y="351691"/>
              <a:ext cx="134925" cy="460159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6" name="グループ化 95">
            <a:extLst>
              <a:ext uri="{FF2B5EF4-FFF2-40B4-BE49-F238E27FC236}">
                <a16:creationId xmlns:a16="http://schemas.microsoft.com/office/drawing/2014/main" id="{D3AB4F2A-77E8-362F-9A7C-B40B8D48F8BA}"/>
              </a:ext>
            </a:extLst>
          </p:cNvPr>
          <p:cNvGrpSpPr/>
          <p:nvPr/>
        </p:nvGrpSpPr>
        <p:grpSpPr>
          <a:xfrm>
            <a:off x="455554" y="1622470"/>
            <a:ext cx="1436966" cy="460159"/>
            <a:chOff x="2201395" y="351691"/>
            <a:chExt cx="1436966" cy="460159"/>
          </a:xfrm>
        </p:grpSpPr>
        <p:cxnSp>
          <p:nvCxnSpPr>
            <p:cNvPr id="97" name="直線コネクタ 96">
              <a:extLst>
                <a:ext uri="{FF2B5EF4-FFF2-40B4-BE49-F238E27FC236}">
                  <a16:creationId xmlns:a16="http://schemas.microsoft.com/office/drawing/2014/main" id="{D2A15A9C-43D7-BDA1-440A-5E3E72B069CB}"/>
                </a:ext>
              </a:extLst>
            </p:cNvPr>
            <p:cNvCxnSpPr/>
            <p:nvPr/>
          </p:nvCxnSpPr>
          <p:spPr>
            <a:xfrm>
              <a:off x="2307102" y="506436"/>
              <a:ext cx="1331259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線コネクタ 97">
              <a:extLst>
                <a:ext uri="{FF2B5EF4-FFF2-40B4-BE49-F238E27FC236}">
                  <a16:creationId xmlns:a16="http://schemas.microsoft.com/office/drawing/2014/main" id="{BEF444CC-35CD-E028-2383-63F0A7B5BC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01395" y="351691"/>
              <a:ext cx="134925" cy="460159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2" name="直線コネクタ 101">
            <a:extLst>
              <a:ext uri="{FF2B5EF4-FFF2-40B4-BE49-F238E27FC236}">
                <a16:creationId xmlns:a16="http://schemas.microsoft.com/office/drawing/2014/main" id="{A794B0F7-976D-F687-17EB-A6E846813111}"/>
              </a:ext>
            </a:extLst>
          </p:cNvPr>
          <p:cNvCxnSpPr>
            <a:cxnSpLocks/>
          </p:cNvCxnSpPr>
          <p:nvPr/>
        </p:nvCxnSpPr>
        <p:spPr>
          <a:xfrm>
            <a:off x="4575927" y="1444168"/>
            <a:ext cx="3315224" cy="215793"/>
          </a:xfrm>
          <a:prstGeom prst="line">
            <a:avLst/>
          </a:prstGeom>
          <a:ln w="38100">
            <a:solidFill>
              <a:schemeClr val="tx1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線コネクタ 103">
            <a:extLst>
              <a:ext uri="{FF2B5EF4-FFF2-40B4-BE49-F238E27FC236}">
                <a16:creationId xmlns:a16="http://schemas.microsoft.com/office/drawing/2014/main" id="{B5376B24-0875-3BC2-0943-72595652B191}"/>
              </a:ext>
            </a:extLst>
          </p:cNvPr>
          <p:cNvCxnSpPr>
            <a:cxnSpLocks/>
          </p:cNvCxnSpPr>
          <p:nvPr/>
        </p:nvCxnSpPr>
        <p:spPr>
          <a:xfrm flipV="1">
            <a:off x="4575927" y="1310976"/>
            <a:ext cx="3433742" cy="434421"/>
          </a:xfrm>
          <a:prstGeom prst="line">
            <a:avLst/>
          </a:prstGeom>
          <a:ln w="38100">
            <a:solidFill>
              <a:schemeClr val="tx1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角丸四角形吹き出し 118">
            <a:extLst>
              <a:ext uri="{FF2B5EF4-FFF2-40B4-BE49-F238E27FC236}">
                <a16:creationId xmlns:a16="http://schemas.microsoft.com/office/drawing/2014/main" id="{416A99A2-0572-B1FF-F1B3-FB20F9495C82}"/>
              </a:ext>
            </a:extLst>
          </p:cNvPr>
          <p:cNvSpPr/>
          <p:nvPr/>
        </p:nvSpPr>
        <p:spPr>
          <a:xfrm>
            <a:off x="4115277" y="245958"/>
            <a:ext cx="6030097" cy="3082413"/>
          </a:xfrm>
          <a:prstGeom prst="wedgeRoundRectCallout">
            <a:avLst>
              <a:gd name="adj1" fmla="val 36343"/>
              <a:gd name="adj2" fmla="val 72694"/>
              <a:gd name="adj3" fmla="val 16667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0" name="テキスト ボックス 119">
            <a:extLst>
              <a:ext uri="{FF2B5EF4-FFF2-40B4-BE49-F238E27FC236}">
                <a16:creationId xmlns:a16="http://schemas.microsoft.com/office/drawing/2014/main" id="{DD67BE2F-11A4-3D75-9400-1A2CDF6D40B4}"/>
              </a:ext>
            </a:extLst>
          </p:cNvPr>
          <p:cNvSpPr txBox="1"/>
          <p:nvPr/>
        </p:nvSpPr>
        <p:spPr>
          <a:xfrm>
            <a:off x="4417616" y="805342"/>
            <a:ext cx="10518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b="1" dirty="0"/>
              <a:t>CXB</a:t>
            </a:r>
            <a:endParaRPr kumimoji="1" lang="ja-JP" altLang="en-US" sz="3200" b="1"/>
          </a:p>
        </p:txBody>
      </p:sp>
      <p:sp>
        <p:nvSpPr>
          <p:cNvPr id="121" name="テキスト ボックス 120">
            <a:extLst>
              <a:ext uri="{FF2B5EF4-FFF2-40B4-BE49-F238E27FC236}">
                <a16:creationId xmlns:a16="http://schemas.microsoft.com/office/drawing/2014/main" id="{F8E06FD9-B688-3F89-F494-84116AB20984}"/>
              </a:ext>
            </a:extLst>
          </p:cNvPr>
          <p:cNvSpPr txBox="1"/>
          <p:nvPr/>
        </p:nvSpPr>
        <p:spPr>
          <a:xfrm>
            <a:off x="5477198" y="304251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b="1"/>
              <a:t>コリメータ</a:t>
            </a:r>
          </a:p>
        </p:txBody>
      </p:sp>
      <p:sp>
        <p:nvSpPr>
          <p:cNvPr id="122" name="テキスト ボックス 121">
            <a:extLst>
              <a:ext uri="{FF2B5EF4-FFF2-40B4-BE49-F238E27FC236}">
                <a16:creationId xmlns:a16="http://schemas.microsoft.com/office/drawing/2014/main" id="{24F1DCD0-CCB1-EE3A-2A21-8B5DC442A570}"/>
              </a:ext>
            </a:extLst>
          </p:cNvPr>
          <p:cNvSpPr txBox="1"/>
          <p:nvPr/>
        </p:nvSpPr>
        <p:spPr>
          <a:xfrm>
            <a:off x="7945402" y="466675"/>
            <a:ext cx="14478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b="1" dirty="0"/>
              <a:t>XRPIX</a:t>
            </a:r>
            <a:endParaRPr kumimoji="1" lang="ja-JP" altLang="en-US" sz="3200" b="1"/>
          </a:p>
        </p:txBody>
      </p:sp>
    </p:spTree>
    <p:extLst>
      <p:ext uri="{BB962C8B-B14F-4D97-AF65-F5344CB8AC3E}">
        <p14:creationId xmlns:p14="http://schemas.microsoft.com/office/powerpoint/2010/main" val="422494034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272B30E1-5EBA-A21B-E24D-91A7D1F15A28}"/>
              </a:ext>
            </a:extLst>
          </p:cNvPr>
          <p:cNvCxnSpPr>
            <a:cxnSpLocks/>
          </p:cNvCxnSpPr>
          <p:nvPr/>
        </p:nvCxnSpPr>
        <p:spPr>
          <a:xfrm>
            <a:off x="1557867" y="2260600"/>
            <a:ext cx="532800" cy="0"/>
          </a:xfrm>
          <a:prstGeom prst="line">
            <a:avLst/>
          </a:prstGeom>
          <a:ln w="1174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9B77F4B0-63B4-A7FF-8458-AF44C7D4894B}"/>
              </a:ext>
            </a:extLst>
          </p:cNvPr>
          <p:cNvCxnSpPr>
            <a:cxnSpLocks/>
          </p:cNvCxnSpPr>
          <p:nvPr/>
        </p:nvCxnSpPr>
        <p:spPr>
          <a:xfrm>
            <a:off x="2494957" y="2260600"/>
            <a:ext cx="2409101" cy="0"/>
          </a:xfrm>
          <a:prstGeom prst="line">
            <a:avLst/>
          </a:prstGeom>
          <a:ln w="1174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コネクタ 58">
            <a:extLst>
              <a:ext uri="{FF2B5EF4-FFF2-40B4-BE49-F238E27FC236}">
                <a16:creationId xmlns:a16="http://schemas.microsoft.com/office/drawing/2014/main" id="{314B4E65-34A6-572E-FCF4-FC305EEF3C15}"/>
              </a:ext>
            </a:extLst>
          </p:cNvPr>
          <p:cNvCxnSpPr>
            <a:cxnSpLocks/>
          </p:cNvCxnSpPr>
          <p:nvPr/>
        </p:nvCxnSpPr>
        <p:spPr>
          <a:xfrm flipH="1" flipV="1">
            <a:off x="-1491975" y="-5109456"/>
            <a:ext cx="5502466" cy="11096861"/>
          </a:xfrm>
          <a:prstGeom prst="line">
            <a:avLst/>
          </a:prstGeom>
          <a:ln w="117475">
            <a:solidFill>
              <a:srgbClr val="00B050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コネクタ 60">
            <a:extLst>
              <a:ext uri="{FF2B5EF4-FFF2-40B4-BE49-F238E27FC236}">
                <a16:creationId xmlns:a16="http://schemas.microsoft.com/office/drawing/2014/main" id="{EDD44D60-B54F-08C3-BA4B-72BE8C520C75}"/>
              </a:ext>
            </a:extLst>
          </p:cNvPr>
          <p:cNvCxnSpPr>
            <a:cxnSpLocks/>
          </p:cNvCxnSpPr>
          <p:nvPr/>
        </p:nvCxnSpPr>
        <p:spPr>
          <a:xfrm flipH="1" flipV="1">
            <a:off x="55802" y="-5257800"/>
            <a:ext cx="3666053" cy="11245205"/>
          </a:xfrm>
          <a:prstGeom prst="line">
            <a:avLst/>
          </a:prstGeom>
          <a:ln w="117475">
            <a:solidFill>
              <a:srgbClr val="00B050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コネクタ 62">
            <a:extLst>
              <a:ext uri="{FF2B5EF4-FFF2-40B4-BE49-F238E27FC236}">
                <a16:creationId xmlns:a16="http://schemas.microsoft.com/office/drawing/2014/main" id="{D8F6B63F-AAEC-7F1A-474E-E1EC17EE6ECC}"/>
              </a:ext>
            </a:extLst>
          </p:cNvPr>
          <p:cNvCxnSpPr>
            <a:cxnSpLocks/>
          </p:cNvCxnSpPr>
          <p:nvPr/>
        </p:nvCxnSpPr>
        <p:spPr>
          <a:xfrm flipH="1" flipV="1">
            <a:off x="-6139543" y="-5170100"/>
            <a:ext cx="12393085" cy="11157505"/>
          </a:xfrm>
          <a:prstGeom prst="line">
            <a:avLst/>
          </a:prstGeom>
          <a:ln w="117475">
            <a:solidFill>
              <a:srgbClr val="0070C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線コネクタ 64">
            <a:extLst>
              <a:ext uri="{FF2B5EF4-FFF2-40B4-BE49-F238E27FC236}">
                <a16:creationId xmlns:a16="http://schemas.microsoft.com/office/drawing/2014/main" id="{9F435670-50A4-DE59-2148-D9283A6EC865}"/>
              </a:ext>
            </a:extLst>
          </p:cNvPr>
          <p:cNvCxnSpPr>
            <a:cxnSpLocks/>
          </p:cNvCxnSpPr>
          <p:nvPr/>
        </p:nvCxnSpPr>
        <p:spPr>
          <a:xfrm flipH="1" flipV="1">
            <a:off x="-4447309" y="-5230743"/>
            <a:ext cx="10426453" cy="11218148"/>
          </a:xfrm>
          <a:prstGeom prst="line">
            <a:avLst/>
          </a:prstGeom>
          <a:ln w="117475">
            <a:solidFill>
              <a:srgbClr val="0070C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正方形/長方形 76">
            <a:extLst>
              <a:ext uri="{FF2B5EF4-FFF2-40B4-BE49-F238E27FC236}">
                <a16:creationId xmlns:a16="http://schemas.microsoft.com/office/drawing/2014/main" id="{7EFE29AD-9EBB-CCAF-7C99-42966C9879EB}"/>
              </a:ext>
            </a:extLst>
          </p:cNvPr>
          <p:cNvSpPr/>
          <p:nvPr/>
        </p:nvSpPr>
        <p:spPr>
          <a:xfrm>
            <a:off x="3696856" y="5996671"/>
            <a:ext cx="313635" cy="184666"/>
          </a:xfrm>
          <a:prstGeom prst="rect">
            <a:avLst/>
          </a:prstGeom>
          <a:solidFill>
            <a:srgbClr val="00B050"/>
          </a:solidFill>
          <a:ln w="825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8" name="正方形/長方形 77">
            <a:extLst>
              <a:ext uri="{FF2B5EF4-FFF2-40B4-BE49-F238E27FC236}">
                <a16:creationId xmlns:a16="http://schemas.microsoft.com/office/drawing/2014/main" id="{57B37024-858D-5013-2FCB-02706A034297}"/>
              </a:ext>
            </a:extLst>
          </p:cNvPr>
          <p:cNvSpPr/>
          <p:nvPr/>
        </p:nvSpPr>
        <p:spPr>
          <a:xfrm>
            <a:off x="5979144" y="5987405"/>
            <a:ext cx="313635" cy="184666"/>
          </a:xfrm>
          <a:prstGeom prst="rect">
            <a:avLst/>
          </a:prstGeom>
          <a:solidFill>
            <a:schemeClr val="accent1"/>
          </a:solidFill>
          <a:ln w="825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81" name="直線コネクタ 80">
            <a:extLst>
              <a:ext uri="{FF2B5EF4-FFF2-40B4-BE49-F238E27FC236}">
                <a16:creationId xmlns:a16="http://schemas.microsoft.com/office/drawing/2014/main" id="{67CBA5AA-5494-2FA6-FFB9-6C9DDB92BB8C}"/>
              </a:ext>
            </a:extLst>
          </p:cNvPr>
          <p:cNvCxnSpPr>
            <a:cxnSpLocks/>
          </p:cNvCxnSpPr>
          <p:nvPr/>
        </p:nvCxnSpPr>
        <p:spPr>
          <a:xfrm flipV="1">
            <a:off x="1259258" y="6172071"/>
            <a:ext cx="5420211" cy="9266"/>
          </a:xfrm>
          <a:prstGeom prst="line">
            <a:avLst/>
          </a:prstGeom>
          <a:ln w="1174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テキスト ボックス 86">
            <a:extLst>
              <a:ext uri="{FF2B5EF4-FFF2-40B4-BE49-F238E27FC236}">
                <a16:creationId xmlns:a16="http://schemas.microsoft.com/office/drawing/2014/main" id="{B51DA8E8-314F-41EC-CCF3-31A6F70DEF48}"/>
              </a:ext>
            </a:extLst>
          </p:cNvPr>
          <p:cNvSpPr txBox="1"/>
          <p:nvPr/>
        </p:nvSpPr>
        <p:spPr>
          <a:xfrm rot="5400000">
            <a:off x="6374717" y="5072415"/>
            <a:ext cx="255550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6000" b="1" dirty="0"/>
              <a:t>XRPIX</a:t>
            </a:r>
            <a:endParaRPr kumimoji="1" lang="ja-JP" altLang="en-US" sz="6000" b="1"/>
          </a:p>
        </p:txBody>
      </p:sp>
      <p:sp>
        <p:nvSpPr>
          <p:cNvPr id="88" name="テキスト ボックス 87">
            <a:extLst>
              <a:ext uri="{FF2B5EF4-FFF2-40B4-BE49-F238E27FC236}">
                <a16:creationId xmlns:a16="http://schemas.microsoft.com/office/drawing/2014/main" id="{06EE5DFF-B0A5-BEF5-CB41-131D66DA996B}"/>
              </a:ext>
            </a:extLst>
          </p:cNvPr>
          <p:cNvSpPr txBox="1"/>
          <p:nvPr/>
        </p:nvSpPr>
        <p:spPr>
          <a:xfrm rot="5400000">
            <a:off x="4086783" y="1552835"/>
            <a:ext cx="403187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6000" b="1"/>
              <a:t>コリメータ</a:t>
            </a:r>
          </a:p>
        </p:txBody>
      </p:sp>
      <p:cxnSp>
        <p:nvCxnSpPr>
          <p:cNvPr id="100" name="直線矢印コネクタ 99">
            <a:extLst>
              <a:ext uri="{FF2B5EF4-FFF2-40B4-BE49-F238E27FC236}">
                <a16:creationId xmlns:a16="http://schemas.microsoft.com/office/drawing/2014/main" id="{E55C3338-B726-96DA-961B-ADD77CD41EA0}"/>
              </a:ext>
            </a:extLst>
          </p:cNvPr>
          <p:cNvCxnSpPr>
            <a:cxnSpLocks/>
          </p:cNvCxnSpPr>
          <p:nvPr/>
        </p:nvCxnSpPr>
        <p:spPr>
          <a:xfrm>
            <a:off x="-1286530" y="-4740624"/>
            <a:ext cx="1507901" cy="0"/>
          </a:xfrm>
          <a:prstGeom prst="straightConnector1">
            <a:avLst/>
          </a:prstGeom>
          <a:ln w="117475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線矢印コネクタ 100">
            <a:extLst>
              <a:ext uri="{FF2B5EF4-FFF2-40B4-BE49-F238E27FC236}">
                <a16:creationId xmlns:a16="http://schemas.microsoft.com/office/drawing/2014/main" id="{A51E1E18-B3A9-3188-97DA-74F2B787F180}"/>
              </a:ext>
            </a:extLst>
          </p:cNvPr>
          <p:cNvCxnSpPr>
            <a:cxnSpLocks/>
          </p:cNvCxnSpPr>
          <p:nvPr/>
        </p:nvCxnSpPr>
        <p:spPr>
          <a:xfrm>
            <a:off x="-5560657" y="-4740624"/>
            <a:ext cx="1507901" cy="0"/>
          </a:xfrm>
          <a:prstGeom prst="straightConnector1">
            <a:avLst/>
          </a:prstGeom>
          <a:ln w="117475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雲 105">
            <a:extLst>
              <a:ext uri="{FF2B5EF4-FFF2-40B4-BE49-F238E27FC236}">
                <a16:creationId xmlns:a16="http://schemas.microsoft.com/office/drawing/2014/main" id="{76B453E4-1BFF-0921-5EE7-2AF7573A95B1}"/>
              </a:ext>
            </a:extLst>
          </p:cNvPr>
          <p:cNvSpPr/>
          <p:nvPr/>
        </p:nvSpPr>
        <p:spPr>
          <a:xfrm>
            <a:off x="-7442242" y="-6242447"/>
            <a:ext cx="9051295" cy="1072347"/>
          </a:xfrm>
          <a:prstGeom prst="cloud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7" name="テキスト ボックス 106">
            <a:extLst>
              <a:ext uri="{FF2B5EF4-FFF2-40B4-BE49-F238E27FC236}">
                <a16:creationId xmlns:a16="http://schemas.microsoft.com/office/drawing/2014/main" id="{A8747A9C-2907-7A60-1F45-808B2548158E}"/>
              </a:ext>
            </a:extLst>
          </p:cNvPr>
          <p:cNvSpPr txBox="1"/>
          <p:nvPr/>
        </p:nvSpPr>
        <p:spPr>
          <a:xfrm rot="5400000">
            <a:off x="427617" y="-6109611"/>
            <a:ext cx="403187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6000" b="1"/>
              <a:t>超高層大気</a:t>
            </a:r>
          </a:p>
        </p:txBody>
      </p: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7E155C0B-1CD1-07A0-A4D5-DA5BD7832C03}"/>
              </a:ext>
            </a:extLst>
          </p:cNvPr>
          <p:cNvCxnSpPr>
            <a:cxnSpLocks/>
          </p:cNvCxnSpPr>
          <p:nvPr/>
        </p:nvCxnSpPr>
        <p:spPr>
          <a:xfrm>
            <a:off x="1609053" y="2260600"/>
            <a:ext cx="1504135" cy="3420353"/>
          </a:xfrm>
          <a:prstGeom prst="line">
            <a:avLst/>
          </a:prstGeom>
          <a:ln w="1143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5A8CEDFB-54F4-0FDB-53BC-71D964FD402C}"/>
              </a:ext>
            </a:extLst>
          </p:cNvPr>
          <p:cNvCxnSpPr>
            <a:cxnSpLocks/>
          </p:cNvCxnSpPr>
          <p:nvPr/>
        </p:nvCxnSpPr>
        <p:spPr>
          <a:xfrm>
            <a:off x="4805971" y="2260600"/>
            <a:ext cx="1498757" cy="3420353"/>
          </a:xfrm>
          <a:prstGeom prst="line">
            <a:avLst/>
          </a:prstGeom>
          <a:ln w="1143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527123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直線矢印コネクタ 10">
            <a:extLst>
              <a:ext uri="{FF2B5EF4-FFF2-40B4-BE49-F238E27FC236}">
                <a16:creationId xmlns:a16="http://schemas.microsoft.com/office/drawing/2014/main" id="{83825110-4EAD-D09B-93B2-757EDB4DC804}"/>
              </a:ext>
            </a:extLst>
          </p:cNvPr>
          <p:cNvCxnSpPr>
            <a:cxnSpLocks/>
          </p:cNvCxnSpPr>
          <p:nvPr/>
        </p:nvCxnSpPr>
        <p:spPr>
          <a:xfrm flipV="1">
            <a:off x="4485913" y="2327194"/>
            <a:ext cx="5226326" cy="58471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矢印コネクタ 11">
            <a:extLst>
              <a:ext uri="{FF2B5EF4-FFF2-40B4-BE49-F238E27FC236}">
                <a16:creationId xmlns:a16="http://schemas.microsoft.com/office/drawing/2014/main" id="{3A53F383-957D-3CD9-688D-FFA901B752A1}"/>
              </a:ext>
            </a:extLst>
          </p:cNvPr>
          <p:cNvCxnSpPr>
            <a:cxnSpLocks/>
          </p:cNvCxnSpPr>
          <p:nvPr/>
        </p:nvCxnSpPr>
        <p:spPr>
          <a:xfrm>
            <a:off x="4347752" y="2181976"/>
            <a:ext cx="5364487" cy="63287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雲 18">
            <a:extLst>
              <a:ext uri="{FF2B5EF4-FFF2-40B4-BE49-F238E27FC236}">
                <a16:creationId xmlns:a16="http://schemas.microsoft.com/office/drawing/2014/main" id="{F83D0884-EAC4-33BF-0E0C-572738A49896}"/>
              </a:ext>
            </a:extLst>
          </p:cNvPr>
          <p:cNvSpPr/>
          <p:nvPr/>
        </p:nvSpPr>
        <p:spPr>
          <a:xfrm>
            <a:off x="4285868" y="1751272"/>
            <a:ext cx="1892991" cy="893604"/>
          </a:xfrm>
          <a:prstGeom prst="clou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フローチャート: 論理積ゲート 5">
            <a:extLst>
              <a:ext uri="{FF2B5EF4-FFF2-40B4-BE49-F238E27FC236}">
                <a16:creationId xmlns:a16="http://schemas.microsoft.com/office/drawing/2014/main" id="{C37473A0-46E0-15F6-CAAE-2A5BAA3F556A}"/>
              </a:ext>
            </a:extLst>
          </p:cNvPr>
          <p:cNvSpPr/>
          <p:nvPr/>
        </p:nvSpPr>
        <p:spPr>
          <a:xfrm rot="16200000">
            <a:off x="6172829" y="2620612"/>
            <a:ext cx="3701960" cy="4175402"/>
          </a:xfrm>
          <a:prstGeom prst="flowChartDelay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72D8AA40-2F06-59F2-87EC-92CE30BCBD4B}"/>
              </a:ext>
            </a:extLst>
          </p:cNvPr>
          <p:cNvSpPr txBox="1"/>
          <p:nvPr/>
        </p:nvSpPr>
        <p:spPr>
          <a:xfrm>
            <a:off x="7650996" y="3212225"/>
            <a:ext cx="2061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ja-JP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kumimoji="1" lang="en" altLang="ja-JP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arth</a:t>
            </a:r>
            <a:endParaRPr kumimoji="1" lang="ja-JP" altLang="en-US" b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DE97A6AD-335A-4954-67CF-F101AF61E2D2}"/>
              </a:ext>
            </a:extLst>
          </p:cNvPr>
          <p:cNvSpPr txBox="1"/>
          <p:nvPr/>
        </p:nvSpPr>
        <p:spPr>
          <a:xfrm>
            <a:off x="10042137" y="1877771"/>
            <a:ext cx="6087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ISS</a:t>
            </a:r>
            <a:endParaRPr kumimoji="1" lang="ja-JP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458441C3-120C-591F-7469-58A053B69384}"/>
              </a:ext>
            </a:extLst>
          </p:cNvPr>
          <p:cNvSpPr/>
          <p:nvPr/>
        </p:nvSpPr>
        <p:spPr>
          <a:xfrm>
            <a:off x="2988034" y="3720037"/>
            <a:ext cx="8953475" cy="50641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E41B2744-201A-B444-A986-5B66A48005F2}"/>
              </a:ext>
            </a:extLst>
          </p:cNvPr>
          <p:cNvSpPr txBox="1"/>
          <p:nvPr/>
        </p:nvSpPr>
        <p:spPr>
          <a:xfrm>
            <a:off x="4615766" y="1877771"/>
            <a:ext cx="1704349" cy="52322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" altLang="ja-JP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kumimoji="1" lang="en" altLang="ja-JP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osmic x-ray background</a:t>
            </a:r>
            <a:endParaRPr kumimoji="1" lang="ja-JP" altLang="en-US"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角丸四角形 39">
            <a:extLst>
              <a:ext uri="{FF2B5EF4-FFF2-40B4-BE49-F238E27FC236}">
                <a16:creationId xmlns:a16="http://schemas.microsoft.com/office/drawing/2014/main" id="{689D834C-30D9-7BE7-408E-89897A077769}"/>
              </a:ext>
            </a:extLst>
          </p:cNvPr>
          <p:cNvSpPr/>
          <p:nvPr/>
        </p:nvSpPr>
        <p:spPr>
          <a:xfrm>
            <a:off x="9762638" y="2194422"/>
            <a:ext cx="394237" cy="188530"/>
          </a:xfrm>
          <a:prstGeom prst="roundRect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5" name="直線矢印コネクタ 44">
            <a:extLst>
              <a:ext uri="{FF2B5EF4-FFF2-40B4-BE49-F238E27FC236}">
                <a16:creationId xmlns:a16="http://schemas.microsoft.com/office/drawing/2014/main" id="{CBC392FC-F8DE-753D-C486-6CBF03A1DF3C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8023809" y="2435317"/>
            <a:ext cx="0" cy="42201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テキスト ボックス 46">
            <a:extLst>
              <a:ext uri="{FF2B5EF4-FFF2-40B4-BE49-F238E27FC236}">
                <a16:creationId xmlns:a16="http://schemas.microsoft.com/office/drawing/2014/main" id="{8AA322DD-CAA8-1950-4837-927B7178C605}"/>
              </a:ext>
            </a:extLst>
          </p:cNvPr>
          <p:cNvSpPr txBox="1"/>
          <p:nvPr/>
        </p:nvSpPr>
        <p:spPr>
          <a:xfrm>
            <a:off x="6470210" y="2543877"/>
            <a:ext cx="161348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400">
                <a:latin typeface="Times New Roman" panose="02020603050405020304" pitchFamily="18" charset="0"/>
                <a:cs typeface="Times New Roman" panose="02020603050405020304" pitchFamily="18" charset="0"/>
              </a:rPr>
              <a:t>Tangential altitude</a:t>
            </a: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F076CEBB-2888-FD62-7BE2-1FA7F6B6FEA3}"/>
              </a:ext>
            </a:extLst>
          </p:cNvPr>
          <p:cNvSpPr txBox="1"/>
          <p:nvPr/>
        </p:nvSpPr>
        <p:spPr>
          <a:xfrm>
            <a:off x="6622610" y="2696277"/>
            <a:ext cx="161348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400">
                <a:latin typeface="Times New Roman" panose="02020603050405020304" pitchFamily="18" charset="0"/>
                <a:cs typeface="Times New Roman" panose="02020603050405020304" pitchFamily="18" charset="0"/>
              </a:rPr>
              <a:t>Tangential altitude</a:t>
            </a:r>
          </a:p>
        </p:txBody>
      </p:sp>
    </p:spTree>
    <p:extLst>
      <p:ext uri="{BB962C8B-B14F-4D97-AF65-F5344CB8AC3E}">
        <p14:creationId xmlns:p14="http://schemas.microsoft.com/office/powerpoint/2010/main" val="228215528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直線矢印コネクタ 10">
            <a:extLst>
              <a:ext uri="{FF2B5EF4-FFF2-40B4-BE49-F238E27FC236}">
                <a16:creationId xmlns:a16="http://schemas.microsoft.com/office/drawing/2014/main" id="{83825110-4EAD-D09B-93B2-757EDB4DC804}"/>
              </a:ext>
            </a:extLst>
          </p:cNvPr>
          <p:cNvCxnSpPr>
            <a:cxnSpLocks/>
          </p:cNvCxnSpPr>
          <p:nvPr/>
        </p:nvCxnSpPr>
        <p:spPr>
          <a:xfrm flipV="1">
            <a:off x="4485913" y="2327194"/>
            <a:ext cx="5226326" cy="58471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矢印コネクタ 11">
            <a:extLst>
              <a:ext uri="{FF2B5EF4-FFF2-40B4-BE49-F238E27FC236}">
                <a16:creationId xmlns:a16="http://schemas.microsoft.com/office/drawing/2014/main" id="{3A53F383-957D-3CD9-688D-FFA901B752A1}"/>
              </a:ext>
            </a:extLst>
          </p:cNvPr>
          <p:cNvCxnSpPr>
            <a:cxnSpLocks/>
          </p:cNvCxnSpPr>
          <p:nvPr/>
        </p:nvCxnSpPr>
        <p:spPr>
          <a:xfrm>
            <a:off x="4347752" y="2181976"/>
            <a:ext cx="5364487" cy="63287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雲 18">
            <a:extLst>
              <a:ext uri="{FF2B5EF4-FFF2-40B4-BE49-F238E27FC236}">
                <a16:creationId xmlns:a16="http://schemas.microsoft.com/office/drawing/2014/main" id="{F83D0884-EAC4-33BF-0E0C-572738A49896}"/>
              </a:ext>
            </a:extLst>
          </p:cNvPr>
          <p:cNvSpPr/>
          <p:nvPr/>
        </p:nvSpPr>
        <p:spPr>
          <a:xfrm>
            <a:off x="4285868" y="1751272"/>
            <a:ext cx="1892991" cy="893604"/>
          </a:xfrm>
          <a:prstGeom prst="clou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フローチャート: 論理積ゲート 5">
            <a:extLst>
              <a:ext uri="{FF2B5EF4-FFF2-40B4-BE49-F238E27FC236}">
                <a16:creationId xmlns:a16="http://schemas.microsoft.com/office/drawing/2014/main" id="{C37473A0-46E0-15F6-CAAE-2A5BAA3F556A}"/>
              </a:ext>
            </a:extLst>
          </p:cNvPr>
          <p:cNvSpPr/>
          <p:nvPr/>
        </p:nvSpPr>
        <p:spPr>
          <a:xfrm rot="16200000">
            <a:off x="6172829" y="2620612"/>
            <a:ext cx="3701960" cy="4175402"/>
          </a:xfrm>
          <a:prstGeom prst="flowChartDelay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72D8AA40-2F06-59F2-87EC-92CE30BCBD4B}"/>
              </a:ext>
            </a:extLst>
          </p:cNvPr>
          <p:cNvSpPr txBox="1"/>
          <p:nvPr/>
        </p:nvSpPr>
        <p:spPr>
          <a:xfrm>
            <a:off x="7650996" y="3212225"/>
            <a:ext cx="2061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ja-JP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kumimoji="1" lang="en" altLang="ja-JP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arth</a:t>
            </a:r>
            <a:endParaRPr kumimoji="1" lang="ja-JP" altLang="en-US" b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DE97A6AD-335A-4954-67CF-F101AF61E2D2}"/>
              </a:ext>
            </a:extLst>
          </p:cNvPr>
          <p:cNvSpPr txBox="1"/>
          <p:nvPr/>
        </p:nvSpPr>
        <p:spPr>
          <a:xfrm>
            <a:off x="10042137" y="1877771"/>
            <a:ext cx="6087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ISS</a:t>
            </a:r>
            <a:endParaRPr kumimoji="1" lang="ja-JP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458441C3-120C-591F-7469-58A053B69384}"/>
              </a:ext>
            </a:extLst>
          </p:cNvPr>
          <p:cNvSpPr/>
          <p:nvPr/>
        </p:nvSpPr>
        <p:spPr>
          <a:xfrm>
            <a:off x="2988034" y="3720037"/>
            <a:ext cx="8953475" cy="50641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E41B2744-201A-B444-A986-5B66A48005F2}"/>
              </a:ext>
            </a:extLst>
          </p:cNvPr>
          <p:cNvSpPr txBox="1"/>
          <p:nvPr/>
        </p:nvSpPr>
        <p:spPr>
          <a:xfrm>
            <a:off x="4615766" y="1877771"/>
            <a:ext cx="1704349" cy="52322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" altLang="ja-JP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kumimoji="1" lang="en" altLang="ja-JP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osmic x-ray background</a:t>
            </a:r>
            <a:endParaRPr kumimoji="1" lang="ja-JP" altLang="en-US"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角丸四角形 39">
            <a:extLst>
              <a:ext uri="{FF2B5EF4-FFF2-40B4-BE49-F238E27FC236}">
                <a16:creationId xmlns:a16="http://schemas.microsoft.com/office/drawing/2014/main" id="{689D834C-30D9-7BE7-408E-89897A077769}"/>
              </a:ext>
            </a:extLst>
          </p:cNvPr>
          <p:cNvSpPr/>
          <p:nvPr/>
        </p:nvSpPr>
        <p:spPr>
          <a:xfrm>
            <a:off x="9762638" y="2194422"/>
            <a:ext cx="394237" cy="188530"/>
          </a:xfrm>
          <a:prstGeom prst="roundRect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5" name="直線矢印コネクタ 44">
            <a:extLst>
              <a:ext uri="{FF2B5EF4-FFF2-40B4-BE49-F238E27FC236}">
                <a16:creationId xmlns:a16="http://schemas.microsoft.com/office/drawing/2014/main" id="{CBC392FC-F8DE-753D-C486-6CBF03A1DF3C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8023809" y="2435317"/>
            <a:ext cx="0" cy="42201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テキスト ボックス 46">
            <a:extLst>
              <a:ext uri="{FF2B5EF4-FFF2-40B4-BE49-F238E27FC236}">
                <a16:creationId xmlns:a16="http://schemas.microsoft.com/office/drawing/2014/main" id="{8AA322DD-CAA8-1950-4837-927B7178C605}"/>
              </a:ext>
            </a:extLst>
          </p:cNvPr>
          <p:cNvSpPr txBox="1"/>
          <p:nvPr/>
        </p:nvSpPr>
        <p:spPr>
          <a:xfrm>
            <a:off x="6470210" y="2543877"/>
            <a:ext cx="161348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400">
                <a:latin typeface="Times New Roman" panose="02020603050405020304" pitchFamily="18" charset="0"/>
                <a:cs typeface="Times New Roman" panose="02020603050405020304" pitchFamily="18" charset="0"/>
              </a:rPr>
              <a:t>Tangential altitude</a:t>
            </a:r>
          </a:p>
        </p:txBody>
      </p:sp>
      <p:sp>
        <p:nvSpPr>
          <p:cNvPr id="2" name="角丸四角形吹き出し 1">
            <a:extLst>
              <a:ext uri="{FF2B5EF4-FFF2-40B4-BE49-F238E27FC236}">
                <a16:creationId xmlns:a16="http://schemas.microsoft.com/office/drawing/2014/main" id="{D42D726B-4D0F-110F-F4C3-A65194DB7DD4}"/>
              </a:ext>
            </a:extLst>
          </p:cNvPr>
          <p:cNvSpPr/>
          <p:nvPr/>
        </p:nvSpPr>
        <p:spPr>
          <a:xfrm>
            <a:off x="8083692" y="540686"/>
            <a:ext cx="2587264" cy="1197186"/>
          </a:xfrm>
          <a:prstGeom prst="wedgeRoundRectCallout">
            <a:avLst>
              <a:gd name="adj1" fmla="val 17196"/>
              <a:gd name="adj2" fmla="val 87652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3A660DC9-F17B-3397-75CB-7B4BE3C5849E}"/>
              </a:ext>
            </a:extLst>
          </p:cNvPr>
          <p:cNvSpPr txBox="1"/>
          <p:nvPr/>
        </p:nvSpPr>
        <p:spPr>
          <a:xfrm>
            <a:off x="8083692" y="576445"/>
            <a:ext cx="138371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400">
                <a:latin typeface="Times New Roman" panose="02020603050405020304" pitchFamily="18" charset="0"/>
                <a:cs typeface="Times New Roman" panose="02020603050405020304" pitchFamily="18" charset="0"/>
              </a:rPr>
              <a:t>Transmission </a:t>
            </a:r>
            <a:endParaRPr lang="en-US" altLang="ja-JP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ja-JP" altLang="en-US" sz="1400">
                <a:latin typeface="Times New Roman" panose="02020603050405020304" pitchFamily="18" charset="0"/>
                <a:cs typeface="Times New Roman" panose="02020603050405020304" pitchFamily="18" charset="0"/>
              </a:rPr>
              <a:t>X-rays</a:t>
            </a:r>
          </a:p>
        </p:txBody>
      </p:sp>
      <p:pic>
        <p:nvPicPr>
          <p:cNvPr id="5" name="図 4" descr="設計図 が含まれている画像&#10;&#10;自動的に生成された説明">
            <a:extLst>
              <a:ext uri="{FF2B5EF4-FFF2-40B4-BE49-F238E27FC236}">
                <a16:creationId xmlns:a16="http://schemas.microsoft.com/office/drawing/2014/main" id="{6A9EA6F1-DA01-E346-8F17-347D9A657F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6246" y="756520"/>
            <a:ext cx="1129090" cy="932355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12C3C7B9-446C-B04A-A7FC-9D57CC455A6C}"/>
              </a:ext>
            </a:extLst>
          </p:cNvPr>
          <p:cNvSpPr txBox="1"/>
          <p:nvPr/>
        </p:nvSpPr>
        <p:spPr>
          <a:xfrm>
            <a:off x="9878903" y="1443495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XRPIX</a:t>
            </a:r>
            <a:endParaRPr kumimoji="1" lang="ja-JP" altLang="en-US"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481C56B2-217C-8470-1671-0A7F7E40241B}"/>
              </a:ext>
            </a:extLst>
          </p:cNvPr>
          <p:cNvCxnSpPr>
            <a:cxnSpLocks/>
          </p:cNvCxnSpPr>
          <p:nvPr/>
        </p:nvCxnSpPr>
        <p:spPr>
          <a:xfrm>
            <a:off x="8576239" y="1243619"/>
            <a:ext cx="1257938" cy="126853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9ECCBCB2-1ED3-8877-C620-48600660B23A}"/>
              </a:ext>
            </a:extLst>
          </p:cNvPr>
          <p:cNvCxnSpPr>
            <a:cxnSpLocks/>
          </p:cNvCxnSpPr>
          <p:nvPr/>
        </p:nvCxnSpPr>
        <p:spPr>
          <a:xfrm flipV="1">
            <a:off x="8600853" y="1264083"/>
            <a:ext cx="1276264" cy="4761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C7EE4CF6-99D7-C253-7425-0BCC019E261F}"/>
              </a:ext>
            </a:extLst>
          </p:cNvPr>
          <p:cNvSpPr txBox="1"/>
          <p:nvPr/>
        </p:nvSpPr>
        <p:spPr>
          <a:xfrm>
            <a:off x="9209247" y="574361"/>
            <a:ext cx="121512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400">
                <a:latin typeface="Times New Roman" panose="02020603050405020304" pitchFamily="18" charset="0"/>
                <a:cs typeface="Times New Roman" panose="02020603050405020304" pitchFamily="18" charset="0"/>
              </a:rPr>
              <a:t>Collimator</a:t>
            </a:r>
          </a:p>
        </p:txBody>
      </p:sp>
    </p:spTree>
    <p:extLst>
      <p:ext uri="{BB962C8B-B14F-4D97-AF65-F5344CB8AC3E}">
        <p14:creationId xmlns:p14="http://schemas.microsoft.com/office/powerpoint/2010/main" val="264518561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図 43" descr="ダイアグラム&#10;&#10;自動的に生成された説明">
            <a:extLst>
              <a:ext uri="{FF2B5EF4-FFF2-40B4-BE49-F238E27FC236}">
                <a16:creationId xmlns:a16="http://schemas.microsoft.com/office/drawing/2014/main" id="{747838FE-56BD-1E74-F947-288F86F525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9929" y="3544445"/>
            <a:ext cx="6248400" cy="2133600"/>
          </a:xfrm>
          <a:prstGeom prst="rect">
            <a:avLst/>
          </a:prstGeom>
        </p:spPr>
      </p:pic>
      <p:sp>
        <p:nvSpPr>
          <p:cNvPr id="7" name="角丸四角形吹き出し 6">
            <a:extLst>
              <a:ext uri="{FF2B5EF4-FFF2-40B4-BE49-F238E27FC236}">
                <a16:creationId xmlns:a16="http://schemas.microsoft.com/office/drawing/2014/main" id="{1857DDEF-7E42-1909-77F7-54460E4DDA08}"/>
              </a:ext>
            </a:extLst>
          </p:cNvPr>
          <p:cNvSpPr/>
          <p:nvPr/>
        </p:nvSpPr>
        <p:spPr>
          <a:xfrm>
            <a:off x="5270568" y="2710169"/>
            <a:ext cx="2391474" cy="1059626"/>
          </a:xfrm>
          <a:prstGeom prst="wedgeRoundRectCallout">
            <a:avLst>
              <a:gd name="adj1" fmla="val 10604"/>
              <a:gd name="adj2" fmla="val 71782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D9AFA2A8-3909-56C3-1F16-FA9035E39584}"/>
              </a:ext>
            </a:extLst>
          </p:cNvPr>
          <p:cNvSpPr txBox="1"/>
          <p:nvPr/>
        </p:nvSpPr>
        <p:spPr>
          <a:xfrm>
            <a:off x="5269147" y="2713162"/>
            <a:ext cx="138371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Transmission </a:t>
            </a:r>
            <a:endParaRPr lang="en-US" altLang="ja-JP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ja-JP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X-rays</a:t>
            </a:r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4959F3A3-D40D-94E5-50F0-26A0A7EC4DF0}"/>
              </a:ext>
            </a:extLst>
          </p:cNvPr>
          <p:cNvSpPr txBox="1"/>
          <p:nvPr/>
        </p:nvSpPr>
        <p:spPr>
          <a:xfrm>
            <a:off x="6414356" y="2750321"/>
            <a:ext cx="90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Collimator</a:t>
            </a:r>
          </a:p>
        </p:txBody>
      </p:sp>
      <p:pic>
        <p:nvPicPr>
          <p:cNvPr id="5" name="図 4" descr="設計図 が含まれている画像&#10;&#10;自動的に生成された説明">
            <a:extLst>
              <a:ext uri="{FF2B5EF4-FFF2-40B4-BE49-F238E27FC236}">
                <a16:creationId xmlns:a16="http://schemas.microsoft.com/office/drawing/2014/main" id="{A1B19081-2C34-B202-B0D7-78F8F90AA6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3122" y="2990056"/>
            <a:ext cx="884935" cy="730742"/>
          </a:xfrm>
          <a:prstGeom prst="rect">
            <a:avLst/>
          </a:prstGeom>
        </p:spPr>
      </p:pic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A0E1E8D9-8E76-7CB9-5F55-39B7AD7183B6}"/>
              </a:ext>
            </a:extLst>
          </p:cNvPr>
          <p:cNvSpPr txBox="1"/>
          <p:nvPr/>
        </p:nvSpPr>
        <p:spPr>
          <a:xfrm>
            <a:off x="6933903" y="3477466"/>
            <a:ext cx="6447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XRPIX</a:t>
            </a:r>
            <a:endParaRPr kumimoji="1" lang="ja-JP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C2D474CA-6947-2CE1-10D5-23FEA804E917}"/>
              </a:ext>
            </a:extLst>
          </p:cNvPr>
          <p:cNvCxnSpPr>
            <a:cxnSpLocks/>
          </p:cNvCxnSpPr>
          <p:nvPr/>
        </p:nvCxnSpPr>
        <p:spPr>
          <a:xfrm>
            <a:off x="5727421" y="3139138"/>
            <a:ext cx="1257938" cy="126853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18DBEA9B-AF11-6F39-ACB9-7EE1FF9D245D}"/>
              </a:ext>
            </a:extLst>
          </p:cNvPr>
          <p:cNvCxnSpPr>
            <a:cxnSpLocks/>
          </p:cNvCxnSpPr>
          <p:nvPr/>
        </p:nvCxnSpPr>
        <p:spPr>
          <a:xfrm flipV="1">
            <a:off x="5727421" y="3190985"/>
            <a:ext cx="1276264" cy="47610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823499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グループ化 12">
            <a:extLst>
              <a:ext uri="{FF2B5EF4-FFF2-40B4-BE49-F238E27FC236}">
                <a16:creationId xmlns:a16="http://schemas.microsoft.com/office/drawing/2014/main" id="{C7DA990A-5B4F-217A-B1CD-7B7DE3E8BBDC}"/>
              </a:ext>
            </a:extLst>
          </p:cNvPr>
          <p:cNvGrpSpPr/>
          <p:nvPr/>
        </p:nvGrpSpPr>
        <p:grpSpPr>
          <a:xfrm>
            <a:off x="1392273" y="3917342"/>
            <a:ext cx="6108004" cy="2198036"/>
            <a:chOff x="277586" y="1464367"/>
            <a:chExt cx="6108004" cy="2198036"/>
          </a:xfrm>
        </p:grpSpPr>
        <p:pic>
          <p:nvPicPr>
            <p:cNvPr id="5" name="図 4" descr="テキスト が含まれている画像&#10;&#10;自動的に生成された説明">
              <a:extLst>
                <a:ext uri="{FF2B5EF4-FFF2-40B4-BE49-F238E27FC236}">
                  <a16:creationId xmlns:a16="http://schemas.microsoft.com/office/drawing/2014/main" id="{64B5B76D-820D-C651-A749-9621A51BFE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50058"/>
            <a:stretch/>
          </p:blipFill>
          <p:spPr>
            <a:xfrm>
              <a:off x="277586" y="1464367"/>
              <a:ext cx="6108004" cy="2198036"/>
            </a:xfrm>
            <a:prstGeom prst="rect">
              <a:avLst/>
            </a:prstGeom>
          </p:spPr>
        </p:pic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4231DC8B-CEC1-7CBA-AC2B-B6EC7953CF04}"/>
                </a:ext>
              </a:extLst>
            </p:cNvPr>
            <p:cNvSpPr/>
            <p:nvPr/>
          </p:nvSpPr>
          <p:spPr>
            <a:xfrm>
              <a:off x="1615003" y="3289395"/>
              <a:ext cx="4770587" cy="3730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pic>
        <p:nvPicPr>
          <p:cNvPr id="8" name="図 7" descr="ダイアグラム&#10;&#10;自動的に生成された説明">
            <a:extLst>
              <a:ext uri="{FF2B5EF4-FFF2-40B4-BE49-F238E27FC236}">
                <a16:creationId xmlns:a16="http://schemas.microsoft.com/office/drawing/2014/main" id="{93EC2A2E-F354-9577-9556-A7E09A5AE67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967" t="14484" r="6513" b="30297"/>
          <a:stretch/>
        </p:blipFill>
        <p:spPr>
          <a:xfrm>
            <a:off x="8654376" y="1282135"/>
            <a:ext cx="1989497" cy="1716131"/>
          </a:xfrm>
          <a:prstGeom prst="rect">
            <a:avLst/>
          </a:prstGeom>
        </p:spPr>
      </p:pic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BA849671-C8FC-46A7-CF3D-E622941D3671}"/>
              </a:ext>
            </a:extLst>
          </p:cNvPr>
          <p:cNvSpPr/>
          <p:nvPr/>
        </p:nvSpPr>
        <p:spPr>
          <a:xfrm>
            <a:off x="8544846" y="1161643"/>
            <a:ext cx="2106385" cy="1957117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42265C76-63B1-410D-1E7E-CE47567C05C8}"/>
              </a:ext>
            </a:extLst>
          </p:cNvPr>
          <p:cNvSpPr/>
          <p:nvPr/>
        </p:nvSpPr>
        <p:spPr>
          <a:xfrm>
            <a:off x="8924484" y="903142"/>
            <a:ext cx="1347107" cy="318747"/>
          </a:xfrm>
          <a:prstGeom prst="rect">
            <a:avLst/>
          </a:prstGeom>
          <a:solidFill>
            <a:schemeClr val="bg1"/>
          </a:solidFill>
          <a:ln w="5715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 b="1" dirty="0">
                <a:solidFill>
                  <a:sysClr val="windowText" lastClr="000000"/>
                </a:solidFill>
              </a:rPr>
              <a:t>X</a:t>
            </a:r>
            <a:r>
              <a:rPr kumimoji="1" lang="ja-JP" altLang="en-US" sz="1600" b="1">
                <a:solidFill>
                  <a:sysClr val="windowText" lastClr="000000"/>
                </a:solidFill>
              </a:rPr>
              <a:t>線観測装置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06218B08-AD18-AAD9-4EEF-B2D3BFB676D6}"/>
              </a:ext>
            </a:extLst>
          </p:cNvPr>
          <p:cNvSpPr/>
          <p:nvPr/>
        </p:nvSpPr>
        <p:spPr>
          <a:xfrm>
            <a:off x="2060424" y="4129291"/>
            <a:ext cx="344666" cy="1780443"/>
          </a:xfrm>
          <a:prstGeom prst="rect">
            <a:avLst/>
          </a:prstGeom>
          <a:solidFill>
            <a:srgbClr val="ECEAEA"/>
          </a:solidFill>
          <a:ln>
            <a:solidFill>
              <a:srgbClr val="EDEA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35894D60-5D42-9768-43AB-02B060984EEF}"/>
              </a:ext>
            </a:extLst>
          </p:cNvPr>
          <p:cNvSpPr txBox="1"/>
          <p:nvPr/>
        </p:nvSpPr>
        <p:spPr>
          <a:xfrm>
            <a:off x="1878446" y="4851067"/>
            <a:ext cx="883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b="1" dirty="0"/>
              <a:t>CXB</a:t>
            </a:r>
            <a:endParaRPr kumimoji="1" lang="ja-JP" altLang="en-US" b="1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41A8A0A9-95CB-9B40-5AC4-26111FC4DAF9}"/>
              </a:ext>
            </a:extLst>
          </p:cNvPr>
          <p:cNvSpPr/>
          <p:nvPr/>
        </p:nvSpPr>
        <p:spPr>
          <a:xfrm>
            <a:off x="4646666" y="5220399"/>
            <a:ext cx="1105515" cy="32173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EE2F28E0-03A7-1214-72F5-AEA824AFDBBA}"/>
              </a:ext>
            </a:extLst>
          </p:cNvPr>
          <p:cNvSpPr txBox="1"/>
          <p:nvPr/>
        </p:nvSpPr>
        <p:spPr>
          <a:xfrm>
            <a:off x="4889747" y="5288306"/>
            <a:ext cx="1305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>
                <a:solidFill>
                  <a:schemeClr val="bg1"/>
                </a:solidFill>
              </a:rPr>
              <a:t>地球</a:t>
            </a:r>
          </a:p>
        </p:txBody>
      </p:sp>
      <p:pic>
        <p:nvPicPr>
          <p:cNvPr id="27" name="図 26" descr="ダイアグラム&#10;&#10;自動的に生成された説明">
            <a:extLst>
              <a:ext uri="{FF2B5EF4-FFF2-40B4-BE49-F238E27FC236}">
                <a16:creationId xmlns:a16="http://schemas.microsoft.com/office/drawing/2014/main" id="{B5CA53E5-68AE-2A38-551F-C44F9F55BC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6088" y="2407073"/>
            <a:ext cx="3243912" cy="1968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16421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グループ化 12">
            <a:extLst>
              <a:ext uri="{FF2B5EF4-FFF2-40B4-BE49-F238E27FC236}">
                <a16:creationId xmlns:a16="http://schemas.microsoft.com/office/drawing/2014/main" id="{C7DA990A-5B4F-217A-B1CD-7B7DE3E8BBDC}"/>
              </a:ext>
            </a:extLst>
          </p:cNvPr>
          <p:cNvGrpSpPr/>
          <p:nvPr/>
        </p:nvGrpSpPr>
        <p:grpSpPr>
          <a:xfrm>
            <a:off x="175838" y="3785513"/>
            <a:ext cx="6108004" cy="2198036"/>
            <a:chOff x="277586" y="1464367"/>
            <a:chExt cx="6108004" cy="2198036"/>
          </a:xfrm>
        </p:grpSpPr>
        <p:pic>
          <p:nvPicPr>
            <p:cNvPr id="5" name="図 4" descr="テキスト が含まれている画像&#10;&#10;自動的に生成された説明">
              <a:extLst>
                <a:ext uri="{FF2B5EF4-FFF2-40B4-BE49-F238E27FC236}">
                  <a16:creationId xmlns:a16="http://schemas.microsoft.com/office/drawing/2014/main" id="{64B5B76D-820D-C651-A749-9621A51BFE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50058"/>
            <a:stretch/>
          </p:blipFill>
          <p:spPr>
            <a:xfrm>
              <a:off x="277586" y="1464367"/>
              <a:ext cx="6108004" cy="2198036"/>
            </a:xfrm>
            <a:prstGeom prst="rect">
              <a:avLst/>
            </a:prstGeom>
          </p:spPr>
        </p:pic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4231DC8B-CEC1-7CBA-AC2B-B6EC7953CF04}"/>
                </a:ext>
              </a:extLst>
            </p:cNvPr>
            <p:cNvSpPr/>
            <p:nvPr/>
          </p:nvSpPr>
          <p:spPr>
            <a:xfrm>
              <a:off x="1615003" y="3289395"/>
              <a:ext cx="4770587" cy="3730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0" name="角丸四角形吹き出し 9">
            <a:extLst>
              <a:ext uri="{FF2B5EF4-FFF2-40B4-BE49-F238E27FC236}">
                <a16:creationId xmlns:a16="http://schemas.microsoft.com/office/drawing/2014/main" id="{D8218CF1-66C3-23DB-3AEB-DBBA21D33DBF}"/>
              </a:ext>
            </a:extLst>
          </p:cNvPr>
          <p:cNvSpPr/>
          <p:nvPr/>
        </p:nvSpPr>
        <p:spPr>
          <a:xfrm>
            <a:off x="5064642" y="2680229"/>
            <a:ext cx="2828074" cy="1328586"/>
          </a:xfrm>
          <a:prstGeom prst="wedgeRoundRectCallout">
            <a:avLst>
              <a:gd name="adj1" fmla="val -31847"/>
              <a:gd name="adj2" fmla="val 80723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1" name="図 10" descr="文字の書かれた紙&#10;&#10;自動的に生成された説明">
            <a:extLst>
              <a:ext uri="{FF2B5EF4-FFF2-40B4-BE49-F238E27FC236}">
                <a16:creationId xmlns:a16="http://schemas.microsoft.com/office/drawing/2014/main" id="{D34713D1-3513-72F2-2826-454B258151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796" t="27782" b="14743"/>
          <a:stretch/>
        </p:blipFill>
        <p:spPr>
          <a:xfrm>
            <a:off x="5341980" y="2918778"/>
            <a:ext cx="1786191" cy="1032539"/>
          </a:xfrm>
          <a:prstGeom prst="rect">
            <a:avLst/>
          </a:prstGeom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0090622C-85FE-1837-2D74-7B123C26268C}"/>
              </a:ext>
            </a:extLst>
          </p:cNvPr>
          <p:cNvSpPr txBox="1"/>
          <p:nvPr/>
        </p:nvSpPr>
        <p:spPr>
          <a:xfrm>
            <a:off x="5414226" y="2680229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b="1"/>
              <a:t>コリメータ</a:t>
            </a: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B6B54B74-1C6F-02E4-3374-9CAFC977AFF7}"/>
              </a:ext>
            </a:extLst>
          </p:cNvPr>
          <p:cNvSpPr txBox="1"/>
          <p:nvPr/>
        </p:nvSpPr>
        <p:spPr>
          <a:xfrm>
            <a:off x="5064642" y="3025769"/>
            <a:ext cx="8467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b="1"/>
              <a:t>透過</a:t>
            </a:r>
            <a:r>
              <a:rPr kumimoji="1" lang="en-US" altLang="ja-JP" sz="1400" b="1" dirty="0"/>
              <a:t>X</a:t>
            </a:r>
            <a:r>
              <a:rPr kumimoji="1" lang="ja-JP" altLang="en-US" sz="1400" b="1"/>
              <a:t>線</a:t>
            </a: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9B62582C-836C-2435-82C1-BC2124E8E0EB}"/>
              </a:ext>
            </a:extLst>
          </p:cNvPr>
          <p:cNvSpPr txBox="1"/>
          <p:nvPr/>
        </p:nvSpPr>
        <p:spPr>
          <a:xfrm>
            <a:off x="6968641" y="3701038"/>
            <a:ext cx="7393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b="1" dirty="0"/>
              <a:t>XRPIX</a:t>
            </a:r>
            <a:endParaRPr kumimoji="1" lang="ja-JP" altLang="en-US" sz="1400" b="1"/>
          </a:p>
        </p:txBody>
      </p:sp>
      <p:cxnSp>
        <p:nvCxnSpPr>
          <p:cNvPr id="4" name="直線コネクタ 3">
            <a:extLst>
              <a:ext uri="{FF2B5EF4-FFF2-40B4-BE49-F238E27FC236}">
                <a16:creationId xmlns:a16="http://schemas.microsoft.com/office/drawing/2014/main" id="{8ED53B49-FF19-9A1D-6FDE-593B7B9435AB}"/>
              </a:ext>
            </a:extLst>
          </p:cNvPr>
          <p:cNvCxnSpPr>
            <a:cxnSpLocks/>
          </p:cNvCxnSpPr>
          <p:nvPr/>
        </p:nvCxnSpPr>
        <p:spPr>
          <a:xfrm>
            <a:off x="5955400" y="2904314"/>
            <a:ext cx="354519" cy="19832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コネクタ 15">
            <a:extLst>
              <a:ext uri="{FF2B5EF4-FFF2-40B4-BE49-F238E27FC236}">
                <a16:creationId xmlns:a16="http://schemas.microsoft.com/office/drawing/2014/main" id="{1D28B402-04A5-3D46-DECA-B59534FFFD2F}"/>
              </a:ext>
            </a:extLst>
          </p:cNvPr>
          <p:cNvCxnSpPr>
            <a:cxnSpLocks/>
          </p:cNvCxnSpPr>
          <p:nvPr/>
        </p:nvCxnSpPr>
        <p:spPr>
          <a:xfrm>
            <a:off x="7040070" y="3278232"/>
            <a:ext cx="176202" cy="42280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699077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グループ化 12">
            <a:extLst>
              <a:ext uri="{FF2B5EF4-FFF2-40B4-BE49-F238E27FC236}">
                <a16:creationId xmlns:a16="http://schemas.microsoft.com/office/drawing/2014/main" id="{C7DA990A-5B4F-217A-B1CD-7B7DE3E8BBDC}"/>
              </a:ext>
            </a:extLst>
          </p:cNvPr>
          <p:cNvGrpSpPr/>
          <p:nvPr/>
        </p:nvGrpSpPr>
        <p:grpSpPr>
          <a:xfrm>
            <a:off x="175838" y="3785513"/>
            <a:ext cx="6108004" cy="2198036"/>
            <a:chOff x="277586" y="1464367"/>
            <a:chExt cx="6108004" cy="2198036"/>
          </a:xfrm>
        </p:grpSpPr>
        <p:pic>
          <p:nvPicPr>
            <p:cNvPr id="5" name="図 4" descr="テキスト が含まれている画像&#10;&#10;自動的に生成された説明">
              <a:extLst>
                <a:ext uri="{FF2B5EF4-FFF2-40B4-BE49-F238E27FC236}">
                  <a16:creationId xmlns:a16="http://schemas.microsoft.com/office/drawing/2014/main" id="{64B5B76D-820D-C651-A749-9621A51BFE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50058"/>
            <a:stretch/>
          </p:blipFill>
          <p:spPr>
            <a:xfrm>
              <a:off x="277586" y="1464367"/>
              <a:ext cx="6108004" cy="2198036"/>
            </a:xfrm>
            <a:prstGeom prst="rect">
              <a:avLst/>
            </a:prstGeom>
          </p:spPr>
        </p:pic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4231DC8B-CEC1-7CBA-AC2B-B6EC7953CF04}"/>
                </a:ext>
              </a:extLst>
            </p:cNvPr>
            <p:cNvSpPr/>
            <p:nvPr/>
          </p:nvSpPr>
          <p:spPr>
            <a:xfrm>
              <a:off x="1615003" y="3289395"/>
              <a:ext cx="4770587" cy="3730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pic>
        <p:nvPicPr>
          <p:cNvPr id="11" name="図 10" descr="文字の書かれた紙&#10;&#10;自動的に生成された説明">
            <a:extLst>
              <a:ext uri="{FF2B5EF4-FFF2-40B4-BE49-F238E27FC236}">
                <a16:creationId xmlns:a16="http://schemas.microsoft.com/office/drawing/2014/main" id="{D34713D1-3513-72F2-2826-454B258151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796" t="27782" b="14743"/>
          <a:stretch/>
        </p:blipFill>
        <p:spPr>
          <a:xfrm>
            <a:off x="6561180" y="4024062"/>
            <a:ext cx="1786191" cy="1032539"/>
          </a:xfrm>
          <a:prstGeom prst="rect">
            <a:avLst/>
          </a:prstGeom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0090622C-85FE-1837-2D74-7B123C26268C}"/>
              </a:ext>
            </a:extLst>
          </p:cNvPr>
          <p:cNvSpPr txBox="1"/>
          <p:nvPr/>
        </p:nvSpPr>
        <p:spPr>
          <a:xfrm>
            <a:off x="6633426" y="3785513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b="1"/>
              <a:t>コリメータ</a:t>
            </a: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B6B54B74-1C6F-02E4-3374-9CAFC977AFF7}"/>
              </a:ext>
            </a:extLst>
          </p:cNvPr>
          <p:cNvSpPr txBox="1"/>
          <p:nvPr/>
        </p:nvSpPr>
        <p:spPr>
          <a:xfrm>
            <a:off x="6283842" y="4131053"/>
            <a:ext cx="8467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b="1"/>
              <a:t>透過</a:t>
            </a:r>
            <a:r>
              <a:rPr kumimoji="1" lang="en-US" altLang="ja-JP" sz="1400" b="1" dirty="0"/>
              <a:t>X</a:t>
            </a:r>
            <a:r>
              <a:rPr kumimoji="1" lang="ja-JP" altLang="en-US" sz="1400" b="1"/>
              <a:t>線</a:t>
            </a: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9B62582C-836C-2435-82C1-BC2124E8E0EB}"/>
              </a:ext>
            </a:extLst>
          </p:cNvPr>
          <p:cNvSpPr txBox="1"/>
          <p:nvPr/>
        </p:nvSpPr>
        <p:spPr>
          <a:xfrm>
            <a:off x="8187841" y="4806322"/>
            <a:ext cx="7393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b="1" dirty="0"/>
              <a:t>XRPIX</a:t>
            </a:r>
            <a:endParaRPr kumimoji="1" lang="ja-JP" altLang="en-US" sz="1400" b="1"/>
          </a:p>
        </p:txBody>
      </p:sp>
      <p:cxnSp>
        <p:nvCxnSpPr>
          <p:cNvPr id="4" name="直線コネクタ 3">
            <a:extLst>
              <a:ext uri="{FF2B5EF4-FFF2-40B4-BE49-F238E27FC236}">
                <a16:creationId xmlns:a16="http://schemas.microsoft.com/office/drawing/2014/main" id="{8ED53B49-FF19-9A1D-6FDE-593B7B9435AB}"/>
              </a:ext>
            </a:extLst>
          </p:cNvPr>
          <p:cNvCxnSpPr>
            <a:cxnSpLocks/>
          </p:cNvCxnSpPr>
          <p:nvPr/>
        </p:nvCxnSpPr>
        <p:spPr>
          <a:xfrm>
            <a:off x="7174600" y="4009598"/>
            <a:ext cx="354519" cy="19832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コネクタ 15">
            <a:extLst>
              <a:ext uri="{FF2B5EF4-FFF2-40B4-BE49-F238E27FC236}">
                <a16:creationId xmlns:a16="http://schemas.microsoft.com/office/drawing/2014/main" id="{1D28B402-04A5-3D46-DECA-B59534FFFD2F}"/>
              </a:ext>
            </a:extLst>
          </p:cNvPr>
          <p:cNvCxnSpPr>
            <a:cxnSpLocks/>
          </p:cNvCxnSpPr>
          <p:nvPr/>
        </p:nvCxnSpPr>
        <p:spPr>
          <a:xfrm>
            <a:off x="8259270" y="4383516"/>
            <a:ext cx="176202" cy="42280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449852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ダイアグラム&#10;&#10;自動的に生成された説明">
            <a:extLst>
              <a:ext uri="{FF2B5EF4-FFF2-40B4-BE49-F238E27FC236}">
                <a16:creationId xmlns:a16="http://schemas.microsoft.com/office/drawing/2014/main" id="{D082AB19-66E2-A41E-C88A-B3CCC68459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32" y="3288940"/>
            <a:ext cx="8227923" cy="3202561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9D620569-A226-A0DB-3EEF-36835912259C}"/>
              </a:ext>
            </a:extLst>
          </p:cNvPr>
          <p:cNvSpPr/>
          <p:nvPr/>
        </p:nvSpPr>
        <p:spPr>
          <a:xfrm>
            <a:off x="10580161" y="1878542"/>
            <a:ext cx="89081" cy="140769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E1C02DAD-C981-BB56-9741-4A446C311781}"/>
              </a:ext>
            </a:extLst>
          </p:cNvPr>
          <p:cNvSpPr/>
          <p:nvPr/>
        </p:nvSpPr>
        <p:spPr>
          <a:xfrm>
            <a:off x="10580161" y="2019311"/>
            <a:ext cx="89081" cy="140769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8613FE0E-FA3D-2DAE-4CF5-690BD35E0448}"/>
              </a:ext>
            </a:extLst>
          </p:cNvPr>
          <p:cNvSpPr/>
          <p:nvPr/>
        </p:nvSpPr>
        <p:spPr>
          <a:xfrm>
            <a:off x="10580161" y="2160080"/>
            <a:ext cx="89081" cy="140769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B446195D-DC3D-87D1-01EC-CD5E67042501}"/>
              </a:ext>
            </a:extLst>
          </p:cNvPr>
          <p:cNvSpPr/>
          <p:nvPr/>
        </p:nvSpPr>
        <p:spPr>
          <a:xfrm>
            <a:off x="10580160" y="2300849"/>
            <a:ext cx="89081" cy="140769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54A221C3-1047-86E0-89DD-E3EFB3F7CDB6}"/>
              </a:ext>
            </a:extLst>
          </p:cNvPr>
          <p:cNvSpPr/>
          <p:nvPr/>
        </p:nvSpPr>
        <p:spPr>
          <a:xfrm>
            <a:off x="10580160" y="2441618"/>
            <a:ext cx="89081" cy="140769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CEAA7B18-41BC-6529-4EF8-7D8489D44716}"/>
              </a:ext>
            </a:extLst>
          </p:cNvPr>
          <p:cNvSpPr/>
          <p:nvPr/>
        </p:nvSpPr>
        <p:spPr>
          <a:xfrm>
            <a:off x="10580160" y="2582387"/>
            <a:ext cx="89081" cy="140769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FFDF2FD4-5637-143F-1E38-8620A1F29628}"/>
              </a:ext>
            </a:extLst>
          </p:cNvPr>
          <p:cNvSpPr/>
          <p:nvPr/>
        </p:nvSpPr>
        <p:spPr>
          <a:xfrm>
            <a:off x="10580160" y="2723156"/>
            <a:ext cx="89081" cy="140769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0CF748F8-16B7-A023-654D-7BE269AE4209}"/>
              </a:ext>
            </a:extLst>
          </p:cNvPr>
          <p:cNvSpPr/>
          <p:nvPr/>
        </p:nvSpPr>
        <p:spPr>
          <a:xfrm>
            <a:off x="10580160" y="2863925"/>
            <a:ext cx="89081" cy="140769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F86DC9B4-D174-0FF6-F47E-5FD24454E07D}"/>
              </a:ext>
            </a:extLst>
          </p:cNvPr>
          <p:cNvSpPr/>
          <p:nvPr/>
        </p:nvSpPr>
        <p:spPr>
          <a:xfrm>
            <a:off x="10580160" y="2996380"/>
            <a:ext cx="89081" cy="140769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6CCF089C-1AB8-1707-1C48-37739297E5B3}"/>
              </a:ext>
            </a:extLst>
          </p:cNvPr>
          <p:cNvSpPr/>
          <p:nvPr/>
        </p:nvSpPr>
        <p:spPr>
          <a:xfrm>
            <a:off x="10580160" y="3138244"/>
            <a:ext cx="89081" cy="140769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6B1EEB3F-1A2B-0B2A-B308-7766D5DB7247}"/>
              </a:ext>
            </a:extLst>
          </p:cNvPr>
          <p:cNvSpPr/>
          <p:nvPr/>
        </p:nvSpPr>
        <p:spPr>
          <a:xfrm>
            <a:off x="10580160" y="3279013"/>
            <a:ext cx="89081" cy="140769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DFADB199-4D68-651F-9ED8-9FBB6B77BE05}"/>
              </a:ext>
            </a:extLst>
          </p:cNvPr>
          <p:cNvSpPr/>
          <p:nvPr/>
        </p:nvSpPr>
        <p:spPr>
          <a:xfrm>
            <a:off x="10580160" y="3419782"/>
            <a:ext cx="89081" cy="140769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C2B2B2FA-AD0D-8559-01D8-48430FCA7751}"/>
              </a:ext>
            </a:extLst>
          </p:cNvPr>
          <p:cNvSpPr/>
          <p:nvPr/>
        </p:nvSpPr>
        <p:spPr>
          <a:xfrm>
            <a:off x="10580160" y="3560551"/>
            <a:ext cx="89081" cy="140769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4BFC8192-8C89-B489-EAD3-F3F443CB3F68}"/>
              </a:ext>
            </a:extLst>
          </p:cNvPr>
          <p:cNvSpPr/>
          <p:nvPr/>
        </p:nvSpPr>
        <p:spPr>
          <a:xfrm>
            <a:off x="10580160" y="3701320"/>
            <a:ext cx="89081" cy="140769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pic>
        <p:nvPicPr>
          <p:cNvPr id="22" name="図 21">
            <a:extLst>
              <a:ext uri="{FF2B5EF4-FFF2-40B4-BE49-F238E27FC236}">
                <a16:creationId xmlns:a16="http://schemas.microsoft.com/office/drawing/2014/main" id="{6A7A21A6-8DCB-D597-A715-7EE0639D0B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804862" flipH="1">
            <a:off x="7944899" y="1273204"/>
            <a:ext cx="203529" cy="1732748"/>
          </a:xfrm>
          <a:prstGeom prst="rect">
            <a:avLst/>
          </a:prstGeom>
        </p:spPr>
      </p:pic>
      <p:sp>
        <p:nvSpPr>
          <p:cNvPr id="23" name="平行四辺形 22">
            <a:extLst>
              <a:ext uri="{FF2B5EF4-FFF2-40B4-BE49-F238E27FC236}">
                <a16:creationId xmlns:a16="http://schemas.microsoft.com/office/drawing/2014/main" id="{CAB4300F-8185-98BB-160E-1B1B264F9B82}"/>
              </a:ext>
            </a:extLst>
          </p:cNvPr>
          <p:cNvSpPr/>
          <p:nvPr/>
        </p:nvSpPr>
        <p:spPr>
          <a:xfrm rot="856964">
            <a:off x="5325356" y="1020285"/>
            <a:ext cx="2838951" cy="563209"/>
          </a:xfrm>
          <a:prstGeom prst="parallelogram">
            <a:avLst>
              <a:gd name="adj" fmla="val 252941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平行四辺形 28">
            <a:extLst>
              <a:ext uri="{FF2B5EF4-FFF2-40B4-BE49-F238E27FC236}">
                <a16:creationId xmlns:a16="http://schemas.microsoft.com/office/drawing/2014/main" id="{D038951E-67A4-DFD1-A686-54B4B7FDC085}"/>
              </a:ext>
            </a:extLst>
          </p:cNvPr>
          <p:cNvSpPr/>
          <p:nvPr/>
        </p:nvSpPr>
        <p:spPr>
          <a:xfrm rot="856964">
            <a:off x="5182114" y="1525970"/>
            <a:ext cx="2838951" cy="563209"/>
          </a:xfrm>
          <a:prstGeom prst="parallelogram">
            <a:avLst>
              <a:gd name="adj" fmla="val 252941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平行四辺形 29">
            <a:extLst>
              <a:ext uri="{FF2B5EF4-FFF2-40B4-BE49-F238E27FC236}">
                <a16:creationId xmlns:a16="http://schemas.microsoft.com/office/drawing/2014/main" id="{863745A5-2438-2194-B89D-3AC81455128F}"/>
              </a:ext>
            </a:extLst>
          </p:cNvPr>
          <p:cNvSpPr/>
          <p:nvPr/>
        </p:nvSpPr>
        <p:spPr>
          <a:xfrm rot="856964">
            <a:off x="5077078" y="2031657"/>
            <a:ext cx="2838951" cy="563209"/>
          </a:xfrm>
          <a:prstGeom prst="parallelogram">
            <a:avLst>
              <a:gd name="adj" fmla="val 252941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平行四辺形 30">
            <a:extLst>
              <a:ext uri="{FF2B5EF4-FFF2-40B4-BE49-F238E27FC236}">
                <a16:creationId xmlns:a16="http://schemas.microsoft.com/office/drawing/2014/main" id="{BB813526-C9B7-AAD0-BBEE-DF4E0BF688CC}"/>
              </a:ext>
            </a:extLst>
          </p:cNvPr>
          <p:cNvSpPr/>
          <p:nvPr/>
        </p:nvSpPr>
        <p:spPr>
          <a:xfrm rot="856964">
            <a:off x="4959197" y="2527708"/>
            <a:ext cx="2838951" cy="563209"/>
          </a:xfrm>
          <a:prstGeom prst="parallelogram">
            <a:avLst>
              <a:gd name="adj" fmla="val 252941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>
            <a:extLst>
              <a:ext uri="{FF2B5EF4-FFF2-40B4-BE49-F238E27FC236}">
                <a16:creationId xmlns:a16="http://schemas.microsoft.com/office/drawing/2014/main" id="{040A8C76-51F2-D581-7335-57E6B2A1BC8A}"/>
              </a:ext>
            </a:extLst>
          </p:cNvPr>
          <p:cNvSpPr/>
          <p:nvPr/>
        </p:nvSpPr>
        <p:spPr>
          <a:xfrm rot="761833">
            <a:off x="4854249" y="637951"/>
            <a:ext cx="1870014" cy="25978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4" name="図 33">
            <a:extLst>
              <a:ext uri="{FF2B5EF4-FFF2-40B4-BE49-F238E27FC236}">
                <a16:creationId xmlns:a16="http://schemas.microsoft.com/office/drawing/2014/main" id="{F125306C-B39C-935D-A262-9BC5EBEF65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3153" y="655116"/>
            <a:ext cx="2171700" cy="2070100"/>
          </a:xfrm>
          <a:prstGeom prst="rect">
            <a:avLst/>
          </a:prstGeom>
        </p:spPr>
      </p:pic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01F72D2B-16C2-47FF-178A-B9EA0C3FA314}"/>
              </a:ext>
            </a:extLst>
          </p:cNvPr>
          <p:cNvSpPr/>
          <p:nvPr/>
        </p:nvSpPr>
        <p:spPr>
          <a:xfrm>
            <a:off x="10580160" y="3842089"/>
            <a:ext cx="89081" cy="140769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7911A98F-DD69-A17E-95E2-04F35299CD85}"/>
              </a:ext>
            </a:extLst>
          </p:cNvPr>
          <p:cNvSpPr/>
          <p:nvPr/>
        </p:nvSpPr>
        <p:spPr>
          <a:xfrm>
            <a:off x="10580160" y="3982858"/>
            <a:ext cx="89081" cy="140769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104E2379-899F-7280-BBE4-0F24E1B5FB27}"/>
              </a:ext>
            </a:extLst>
          </p:cNvPr>
          <p:cNvSpPr/>
          <p:nvPr/>
        </p:nvSpPr>
        <p:spPr>
          <a:xfrm>
            <a:off x="10580159" y="4123627"/>
            <a:ext cx="89081" cy="140769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A1EEEEF4-36A7-5592-7F69-5306899CCB3D}"/>
              </a:ext>
            </a:extLst>
          </p:cNvPr>
          <p:cNvSpPr/>
          <p:nvPr/>
        </p:nvSpPr>
        <p:spPr>
          <a:xfrm>
            <a:off x="10580159" y="4264396"/>
            <a:ext cx="89081" cy="140769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CC659B90-3571-EF00-3DC6-5C77157E3F8C}"/>
              </a:ext>
            </a:extLst>
          </p:cNvPr>
          <p:cNvSpPr/>
          <p:nvPr/>
        </p:nvSpPr>
        <p:spPr>
          <a:xfrm>
            <a:off x="10580159" y="4405165"/>
            <a:ext cx="89081" cy="140769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11205528-846E-AADF-74F9-305EA05B976A}"/>
              </a:ext>
            </a:extLst>
          </p:cNvPr>
          <p:cNvSpPr/>
          <p:nvPr/>
        </p:nvSpPr>
        <p:spPr>
          <a:xfrm>
            <a:off x="10580159" y="4545934"/>
            <a:ext cx="89081" cy="140769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C750B110-D89C-EC45-2D7D-526D603C57F9}"/>
              </a:ext>
            </a:extLst>
          </p:cNvPr>
          <p:cNvSpPr/>
          <p:nvPr/>
        </p:nvSpPr>
        <p:spPr>
          <a:xfrm>
            <a:off x="10580159" y="4686703"/>
            <a:ext cx="89081" cy="140769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0944AD91-F54A-CA41-36F4-F8C501690ECE}"/>
              </a:ext>
            </a:extLst>
          </p:cNvPr>
          <p:cNvSpPr/>
          <p:nvPr/>
        </p:nvSpPr>
        <p:spPr>
          <a:xfrm>
            <a:off x="10580158" y="4827472"/>
            <a:ext cx="89081" cy="140769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33" name="正方形/長方形 32">
            <a:extLst>
              <a:ext uri="{FF2B5EF4-FFF2-40B4-BE49-F238E27FC236}">
                <a16:creationId xmlns:a16="http://schemas.microsoft.com/office/drawing/2014/main" id="{E2330E2F-A57E-779F-D588-38D66F03C5AD}"/>
              </a:ext>
            </a:extLst>
          </p:cNvPr>
          <p:cNvSpPr/>
          <p:nvPr/>
        </p:nvSpPr>
        <p:spPr>
          <a:xfrm>
            <a:off x="10580158" y="4968241"/>
            <a:ext cx="89081" cy="140769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35" name="正方形/長方形 34">
            <a:extLst>
              <a:ext uri="{FF2B5EF4-FFF2-40B4-BE49-F238E27FC236}">
                <a16:creationId xmlns:a16="http://schemas.microsoft.com/office/drawing/2014/main" id="{7344CBF5-31BA-8497-77E3-F209E91059C6}"/>
              </a:ext>
            </a:extLst>
          </p:cNvPr>
          <p:cNvSpPr/>
          <p:nvPr/>
        </p:nvSpPr>
        <p:spPr>
          <a:xfrm>
            <a:off x="10580158" y="5109010"/>
            <a:ext cx="89081" cy="140769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36" name="正方形/長方形 35">
            <a:extLst>
              <a:ext uri="{FF2B5EF4-FFF2-40B4-BE49-F238E27FC236}">
                <a16:creationId xmlns:a16="http://schemas.microsoft.com/office/drawing/2014/main" id="{7E77677F-7C4B-88AD-C6CD-B085639F9A2B}"/>
              </a:ext>
            </a:extLst>
          </p:cNvPr>
          <p:cNvSpPr/>
          <p:nvPr/>
        </p:nvSpPr>
        <p:spPr>
          <a:xfrm>
            <a:off x="10580158" y="5249779"/>
            <a:ext cx="89081" cy="140769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37" name="正方形/長方形 36">
            <a:extLst>
              <a:ext uri="{FF2B5EF4-FFF2-40B4-BE49-F238E27FC236}">
                <a16:creationId xmlns:a16="http://schemas.microsoft.com/office/drawing/2014/main" id="{CBEA92FD-1780-1D5C-7E21-043FEE6E6A74}"/>
              </a:ext>
            </a:extLst>
          </p:cNvPr>
          <p:cNvSpPr/>
          <p:nvPr/>
        </p:nvSpPr>
        <p:spPr>
          <a:xfrm>
            <a:off x="10580158" y="5390548"/>
            <a:ext cx="89081" cy="140769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38" name="正方形/長方形 37">
            <a:extLst>
              <a:ext uri="{FF2B5EF4-FFF2-40B4-BE49-F238E27FC236}">
                <a16:creationId xmlns:a16="http://schemas.microsoft.com/office/drawing/2014/main" id="{2F86AB0F-2F8D-13D6-3059-DF0B8C76ABE3}"/>
              </a:ext>
            </a:extLst>
          </p:cNvPr>
          <p:cNvSpPr/>
          <p:nvPr/>
        </p:nvSpPr>
        <p:spPr>
          <a:xfrm>
            <a:off x="10580158" y="5523003"/>
            <a:ext cx="89081" cy="140769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39" name="正方形/長方形 38">
            <a:extLst>
              <a:ext uri="{FF2B5EF4-FFF2-40B4-BE49-F238E27FC236}">
                <a16:creationId xmlns:a16="http://schemas.microsoft.com/office/drawing/2014/main" id="{21D5D137-A596-F6D3-EABC-D8896FB5DA9B}"/>
              </a:ext>
            </a:extLst>
          </p:cNvPr>
          <p:cNvSpPr/>
          <p:nvPr/>
        </p:nvSpPr>
        <p:spPr>
          <a:xfrm>
            <a:off x="10580158" y="5664867"/>
            <a:ext cx="89081" cy="140769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40" name="正方形/長方形 39">
            <a:extLst>
              <a:ext uri="{FF2B5EF4-FFF2-40B4-BE49-F238E27FC236}">
                <a16:creationId xmlns:a16="http://schemas.microsoft.com/office/drawing/2014/main" id="{444E9810-F242-412C-CE1B-FF29AD599116}"/>
              </a:ext>
            </a:extLst>
          </p:cNvPr>
          <p:cNvSpPr/>
          <p:nvPr/>
        </p:nvSpPr>
        <p:spPr>
          <a:xfrm>
            <a:off x="10580158" y="5805636"/>
            <a:ext cx="89081" cy="140769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41" name="正方形/長方形 40">
            <a:extLst>
              <a:ext uri="{FF2B5EF4-FFF2-40B4-BE49-F238E27FC236}">
                <a16:creationId xmlns:a16="http://schemas.microsoft.com/office/drawing/2014/main" id="{D392D099-F4C0-2928-BB30-C06157CC1A7A}"/>
              </a:ext>
            </a:extLst>
          </p:cNvPr>
          <p:cNvSpPr/>
          <p:nvPr/>
        </p:nvSpPr>
        <p:spPr>
          <a:xfrm>
            <a:off x="10580158" y="5946405"/>
            <a:ext cx="89081" cy="140769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42" name="正方形/長方形 41">
            <a:extLst>
              <a:ext uri="{FF2B5EF4-FFF2-40B4-BE49-F238E27FC236}">
                <a16:creationId xmlns:a16="http://schemas.microsoft.com/office/drawing/2014/main" id="{83FA9156-9433-D158-584C-0C67758D227F}"/>
              </a:ext>
            </a:extLst>
          </p:cNvPr>
          <p:cNvSpPr/>
          <p:nvPr/>
        </p:nvSpPr>
        <p:spPr>
          <a:xfrm>
            <a:off x="10580158" y="6087174"/>
            <a:ext cx="89081" cy="140769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43" name="正方形/長方形 42">
            <a:extLst>
              <a:ext uri="{FF2B5EF4-FFF2-40B4-BE49-F238E27FC236}">
                <a16:creationId xmlns:a16="http://schemas.microsoft.com/office/drawing/2014/main" id="{D4AE9EA3-09F9-633D-E2C6-B4C850D081F9}"/>
              </a:ext>
            </a:extLst>
          </p:cNvPr>
          <p:cNvSpPr/>
          <p:nvPr/>
        </p:nvSpPr>
        <p:spPr>
          <a:xfrm>
            <a:off x="10580158" y="6227943"/>
            <a:ext cx="89081" cy="140769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44" name="正方形/長方形 43">
            <a:extLst>
              <a:ext uri="{FF2B5EF4-FFF2-40B4-BE49-F238E27FC236}">
                <a16:creationId xmlns:a16="http://schemas.microsoft.com/office/drawing/2014/main" id="{D4FCF61C-D6B6-C4F7-ED89-76A0810EECDA}"/>
              </a:ext>
            </a:extLst>
          </p:cNvPr>
          <p:cNvSpPr/>
          <p:nvPr/>
        </p:nvSpPr>
        <p:spPr>
          <a:xfrm>
            <a:off x="10580158" y="6368712"/>
            <a:ext cx="89081" cy="140769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45" name="正方形/長方形 44">
            <a:extLst>
              <a:ext uri="{FF2B5EF4-FFF2-40B4-BE49-F238E27FC236}">
                <a16:creationId xmlns:a16="http://schemas.microsoft.com/office/drawing/2014/main" id="{A9D35D18-031C-89BA-E31C-548CF7307DFB}"/>
              </a:ext>
            </a:extLst>
          </p:cNvPr>
          <p:cNvSpPr/>
          <p:nvPr/>
        </p:nvSpPr>
        <p:spPr>
          <a:xfrm>
            <a:off x="10580158" y="6509481"/>
            <a:ext cx="89081" cy="140769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46" name="正方形/長方形 45">
            <a:extLst>
              <a:ext uri="{FF2B5EF4-FFF2-40B4-BE49-F238E27FC236}">
                <a16:creationId xmlns:a16="http://schemas.microsoft.com/office/drawing/2014/main" id="{AA8A1480-FAFE-F425-D620-2D00897B0444}"/>
              </a:ext>
            </a:extLst>
          </p:cNvPr>
          <p:cNvSpPr/>
          <p:nvPr/>
        </p:nvSpPr>
        <p:spPr>
          <a:xfrm>
            <a:off x="10580157" y="6650250"/>
            <a:ext cx="89081" cy="140769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47" name="正方形/長方形 46">
            <a:extLst>
              <a:ext uri="{FF2B5EF4-FFF2-40B4-BE49-F238E27FC236}">
                <a16:creationId xmlns:a16="http://schemas.microsoft.com/office/drawing/2014/main" id="{106FA55B-958B-1600-7B8A-8EAF28010832}"/>
              </a:ext>
            </a:extLst>
          </p:cNvPr>
          <p:cNvSpPr/>
          <p:nvPr/>
        </p:nvSpPr>
        <p:spPr>
          <a:xfrm>
            <a:off x="10580157" y="6791019"/>
            <a:ext cx="89081" cy="140769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48" name="正方形/長方形 47">
            <a:extLst>
              <a:ext uri="{FF2B5EF4-FFF2-40B4-BE49-F238E27FC236}">
                <a16:creationId xmlns:a16="http://schemas.microsoft.com/office/drawing/2014/main" id="{7A9C7A41-2011-2D0F-879F-A4197F102F65}"/>
              </a:ext>
            </a:extLst>
          </p:cNvPr>
          <p:cNvSpPr/>
          <p:nvPr/>
        </p:nvSpPr>
        <p:spPr>
          <a:xfrm>
            <a:off x="10580160" y="-1489085"/>
            <a:ext cx="89081" cy="140769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49" name="正方形/長方形 48">
            <a:extLst>
              <a:ext uri="{FF2B5EF4-FFF2-40B4-BE49-F238E27FC236}">
                <a16:creationId xmlns:a16="http://schemas.microsoft.com/office/drawing/2014/main" id="{7887CD6D-079B-3E87-2D74-39607B19AB8C}"/>
              </a:ext>
            </a:extLst>
          </p:cNvPr>
          <p:cNvSpPr/>
          <p:nvPr/>
        </p:nvSpPr>
        <p:spPr>
          <a:xfrm>
            <a:off x="10580160" y="-1348316"/>
            <a:ext cx="89081" cy="140769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50" name="正方形/長方形 49">
            <a:extLst>
              <a:ext uri="{FF2B5EF4-FFF2-40B4-BE49-F238E27FC236}">
                <a16:creationId xmlns:a16="http://schemas.microsoft.com/office/drawing/2014/main" id="{D8DCA41F-2661-7CC3-2FA5-9804786621F7}"/>
              </a:ext>
            </a:extLst>
          </p:cNvPr>
          <p:cNvSpPr/>
          <p:nvPr/>
        </p:nvSpPr>
        <p:spPr>
          <a:xfrm>
            <a:off x="10580160" y="-1207547"/>
            <a:ext cx="89081" cy="140769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51" name="正方形/長方形 50">
            <a:extLst>
              <a:ext uri="{FF2B5EF4-FFF2-40B4-BE49-F238E27FC236}">
                <a16:creationId xmlns:a16="http://schemas.microsoft.com/office/drawing/2014/main" id="{EF3239E9-6782-47A6-0952-B19E50418928}"/>
              </a:ext>
            </a:extLst>
          </p:cNvPr>
          <p:cNvSpPr/>
          <p:nvPr/>
        </p:nvSpPr>
        <p:spPr>
          <a:xfrm>
            <a:off x="10580159" y="-1066778"/>
            <a:ext cx="89081" cy="140769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52" name="正方形/長方形 51">
            <a:extLst>
              <a:ext uri="{FF2B5EF4-FFF2-40B4-BE49-F238E27FC236}">
                <a16:creationId xmlns:a16="http://schemas.microsoft.com/office/drawing/2014/main" id="{7D7C2BF2-93E9-1764-2A80-559F7BBECD8C}"/>
              </a:ext>
            </a:extLst>
          </p:cNvPr>
          <p:cNvSpPr/>
          <p:nvPr/>
        </p:nvSpPr>
        <p:spPr>
          <a:xfrm>
            <a:off x="10580159" y="-926009"/>
            <a:ext cx="89081" cy="140769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53" name="正方形/長方形 52">
            <a:extLst>
              <a:ext uri="{FF2B5EF4-FFF2-40B4-BE49-F238E27FC236}">
                <a16:creationId xmlns:a16="http://schemas.microsoft.com/office/drawing/2014/main" id="{F000DDC6-EBEB-0C29-0428-AF8F00A9E6C5}"/>
              </a:ext>
            </a:extLst>
          </p:cNvPr>
          <p:cNvSpPr/>
          <p:nvPr/>
        </p:nvSpPr>
        <p:spPr>
          <a:xfrm>
            <a:off x="10580159" y="-785240"/>
            <a:ext cx="89081" cy="140769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54" name="正方形/長方形 53">
            <a:extLst>
              <a:ext uri="{FF2B5EF4-FFF2-40B4-BE49-F238E27FC236}">
                <a16:creationId xmlns:a16="http://schemas.microsoft.com/office/drawing/2014/main" id="{35A087D9-F7BA-D5AD-ABF6-25DCF8883134}"/>
              </a:ext>
            </a:extLst>
          </p:cNvPr>
          <p:cNvSpPr/>
          <p:nvPr/>
        </p:nvSpPr>
        <p:spPr>
          <a:xfrm>
            <a:off x="10580159" y="-644471"/>
            <a:ext cx="89081" cy="140769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55" name="正方形/長方形 54">
            <a:extLst>
              <a:ext uri="{FF2B5EF4-FFF2-40B4-BE49-F238E27FC236}">
                <a16:creationId xmlns:a16="http://schemas.microsoft.com/office/drawing/2014/main" id="{95ABF2C1-394F-0C5A-1E20-56E96899FF37}"/>
              </a:ext>
            </a:extLst>
          </p:cNvPr>
          <p:cNvSpPr/>
          <p:nvPr/>
        </p:nvSpPr>
        <p:spPr>
          <a:xfrm>
            <a:off x="10580159" y="-503702"/>
            <a:ext cx="89081" cy="140769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56" name="正方形/長方形 55">
            <a:extLst>
              <a:ext uri="{FF2B5EF4-FFF2-40B4-BE49-F238E27FC236}">
                <a16:creationId xmlns:a16="http://schemas.microsoft.com/office/drawing/2014/main" id="{7E0678EF-F769-F2DA-3CCA-BAF2B0FF71E4}"/>
              </a:ext>
            </a:extLst>
          </p:cNvPr>
          <p:cNvSpPr/>
          <p:nvPr/>
        </p:nvSpPr>
        <p:spPr>
          <a:xfrm>
            <a:off x="10580159" y="-371247"/>
            <a:ext cx="89081" cy="140769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57" name="正方形/長方形 56">
            <a:extLst>
              <a:ext uri="{FF2B5EF4-FFF2-40B4-BE49-F238E27FC236}">
                <a16:creationId xmlns:a16="http://schemas.microsoft.com/office/drawing/2014/main" id="{2EDC578A-9A81-163F-5F2A-26804C7F7AD2}"/>
              </a:ext>
            </a:extLst>
          </p:cNvPr>
          <p:cNvSpPr/>
          <p:nvPr/>
        </p:nvSpPr>
        <p:spPr>
          <a:xfrm>
            <a:off x="10580159" y="-229383"/>
            <a:ext cx="89081" cy="140769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58" name="正方形/長方形 57">
            <a:extLst>
              <a:ext uri="{FF2B5EF4-FFF2-40B4-BE49-F238E27FC236}">
                <a16:creationId xmlns:a16="http://schemas.microsoft.com/office/drawing/2014/main" id="{A6489F7C-E56E-A8D0-5786-72349A585593}"/>
              </a:ext>
            </a:extLst>
          </p:cNvPr>
          <p:cNvSpPr/>
          <p:nvPr/>
        </p:nvSpPr>
        <p:spPr>
          <a:xfrm>
            <a:off x="10580159" y="-88614"/>
            <a:ext cx="89081" cy="140769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59" name="正方形/長方形 58">
            <a:extLst>
              <a:ext uri="{FF2B5EF4-FFF2-40B4-BE49-F238E27FC236}">
                <a16:creationId xmlns:a16="http://schemas.microsoft.com/office/drawing/2014/main" id="{C94CD8D0-DB4A-1184-24DD-B38745F409B6}"/>
              </a:ext>
            </a:extLst>
          </p:cNvPr>
          <p:cNvSpPr/>
          <p:nvPr/>
        </p:nvSpPr>
        <p:spPr>
          <a:xfrm>
            <a:off x="10580159" y="52155"/>
            <a:ext cx="89081" cy="140769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60" name="正方形/長方形 59">
            <a:extLst>
              <a:ext uri="{FF2B5EF4-FFF2-40B4-BE49-F238E27FC236}">
                <a16:creationId xmlns:a16="http://schemas.microsoft.com/office/drawing/2014/main" id="{79DE153F-FE44-04B3-558F-B773BD6D3E8F}"/>
              </a:ext>
            </a:extLst>
          </p:cNvPr>
          <p:cNvSpPr/>
          <p:nvPr/>
        </p:nvSpPr>
        <p:spPr>
          <a:xfrm>
            <a:off x="10580159" y="192924"/>
            <a:ext cx="89081" cy="140769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61" name="正方形/長方形 60">
            <a:extLst>
              <a:ext uri="{FF2B5EF4-FFF2-40B4-BE49-F238E27FC236}">
                <a16:creationId xmlns:a16="http://schemas.microsoft.com/office/drawing/2014/main" id="{4BF80565-7E8F-7AD3-12AD-716ED2F8ECDD}"/>
              </a:ext>
            </a:extLst>
          </p:cNvPr>
          <p:cNvSpPr/>
          <p:nvPr/>
        </p:nvSpPr>
        <p:spPr>
          <a:xfrm>
            <a:off x="10580159" y="333693"/>
            <a:ext cx="89081" cy="140769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62" name="正方形/長方形 61">
            <a:extLst>
              <a:ext uri="{FF2B5EF4-FFF2-40B4-BE49-F238E27FC236}">
                <a16:creationId xmlns:a16="http://schemas.microsoft.com/office/drawing/2014/main" id="{912A8BC6-1183-98B1-700B-DF6A6EB260B0}"/>
              </a:ext>
            </a:extLst>
          </p:cNvPr>
          <p:cNvSpPr/>
          <p:nvPr/>
        </p:nvSpPr>
        <p:spPr>
          <a:xfrm>
            <a:off x="10580159" y="474462"/>
            <a:ext cx="89081" cy="140769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63" name="正方形/長方形 62">
            <a:extLst>
              <a:ext uri="{FF2B5EF4-FFF2-40B4-BE49-F238E27FC236}">
                <a16:creationId xmlns:a16="http://schemas.microsoft.com/office/drawing/2014/main" id="{93F12EBC-E15C-E253-844C-F1E5D8D63E3C}"/>
              </a:ext>
            </a:extLst>
          </p:cNvPr>
          <p:cNvSpPr/>
          <p:nvPr/>
        </p:nvSpPr>
        <p:spPr>
          <a:xfrm>
            <a:off x="10580159" y="615231"/>
            <a:ext cx="89081" cy="140769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64" name="正方形/長方形 63">
            <a:extLst>
              <a:ext uri="{FF2B5EF4-FFF2-40B4-BE49-F238E27FC236}">
                <a16:creationId xmlns:a16="http://schemas.microsoft.com/office/drawing/2014/main" id="{97AB17AB-7516-7184-0E1F-2D55638783F0}"/>
              </a:ext>
            </a:extLst>
          </p:cNvPr>
          <p:cNvSpPr/>
          <p:nvPr/>
        </p:nvSpPr>
        <p:spPr>
          <a:xfrm>
            <a:off x="10580158" y="756000"/>
            <a:ext cx="89081" cy="140769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65" name="正方形/長方形 64">
            <a:extLst>
              <a:ext uri="{FF2B5EF4-FFF2-40B4-BE49-F238E27FC236}">
                <a16:creationId xmlns:a16="http://schemas.microsoft.com/office/drawing/2014/main" id="{BE855C37-F700-7B9A-8DDA-1ED7C0B1A261}"/>
              </a:ext>
            </a:extLst>
          </p:cNvPr>
          <p:cNvSpPr/>
          <p:nvPr/>
        </p:nvSpPr>
        <p:spPr>
          <a:xfrm>
            <a:off x="10580158" y="896769"/>
            <a:ext cx="89081" cy="140769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66" name="正方形/長方形 65">
            <a:extLst>
              <a:ext uri="{FF2B5EF4-FFF2-40B4-BE49-F238E27FC236}">
                <a16:creationId xmlns:a16="http://schemas.microsoft.com/office/drawing/2014/main" id="{C8D64732-0C82-FD63-27ED-3E7EE77F5C54}"/>
              </a:ext>
            </a:extLst>
          </p:cNvPr>
          <p:cNvSpPr/>
          <p:nvPr/>
        </p:nvSpPr>
        <p:spPr>
          <a:xfrm>
            <a:off x="10580158" y="1037538"/>
            <a:ext cx="89081" cy="140769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67" name="正方形/長方形 66">
            <a:extLst>
              <a:ext uri="{FF2B5EF4-FFF2-40B4-BE49-F238E27FC236}">
                <a16:creationId xmlns:a16="http://schemas.microsoft.com/office/drawing/2014/main" id="{BD702808-0E0D-FB56-C8D3-CFC93427E89D}"/>
              </a:ext>
            </a:extLst>
          </p:cNvPr>
          <p:cNvSpPr/>
          <p:nvPr/>
        </p:nvSpPr>
        <p:spPr>
          <a:xfrm>
            <a:off x="10580158" y="1178307"/>
            <a:ext cx="89081" cy="140769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68" name="正方形/長方形 67">
            <a:extLst>
              <a:ext uri="{FF2B5EF4-FFF2-40B4-BE49-F238E27FC236}">
                <a16:creationId xmlns:a16="http://schemas.microsoft.com/office/drawing/2014/main" id="{0E8A3338-338C-5A33-EB2A-099A25205C50}"/>
              </a:ext>
            </a:extLst>
          </p:cNvPr>
          <p:cNvSpPr/>
          <p:nvPr/>
        </p:nvSpPr>
        <p:spPr>
          <a:xfrm>
            <a:off x="10580158" y="1319076"/>
            <a:ext cx="89081" cy="140769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69" name="正方形/長方形 68">
            <a:extLst>
              <a:ext uri="{FF2B5EF4-FFF2-40B4-BE49-F238E27FC236}">
                <a16:creationId xmlns:a16="http://schemas.microsoft.com/office/drawing/2014/main" id="{67FAA360-8111-27E8-97FE-2AB83964719D}"/>
              </a:ext>
            </a:extLst>
          </p:cNvPr>
          <p:cNvSpPr/>
          <p:nvPr/>
        </p:nvSpPr>
        <p:spPr>
          <a:xfrm>
            <a:off x="10580157" y="1459845"/>
            <a:ext cx="89081" cy="140769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70" name="正方形/長方形 69">
            <a:extLst>
              <a:ext uri="{FF2B5EF4-FFF2-40B4-BE49-F238E27FC236}">
                <a16:creationId xmlns:a16="http://schemas.microsoft.com/office/drawing/2014/main" id="{C458A60A-6D7F-9DF0-7F0C-CCBB5E8C7621}"/>
              </a:ext>
            </a:extLst>
          </p:cNvPr>
          <p:cNvSpPr/>
          <p:nvPr/>
        </p:nvSpPr>
        <p:spPr>
          <a:xfrm>
            <a:off x="10580157" y="1600614"/>
            <a:ext cx="89081" cy="140769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71" name="正方形/長方形 70">
            <a:extLst>
              <a:ext uri="{FF2B5EF4-FFF2-40B4-BE49-F238E27FC236}">
                <a16:creationId xmlns:a16="http://schemas.microsoft.com/office/drawing/2014/main" id="{6255F2BC-2CD6-91AC-A245-BE1F49B0597E}"/>
              </a:ext>
            </a:extLst>
          </p:cNvPr>
          <p:cNvSpPr/>
          <p:nvPr/>
        </p:nvSpPr>
        <p:spPr>
          <a:xfrm>
            <a:off x="10580157" y="1741383"/>
            <a:ext cx="89081" cy="140769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989874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図 75" descr="アイコン&#10;&#10;自動的に生成された説明">
            <a:extLst>
              <a:ext uri="{FF2B5EF4-FFF2-40B4-BE49-F238E27FC236}">
                <a16:creationId xmlns:a16="http://schemas.microsoft.com/office/drawing/2014/main" id="{7CE51796-200A-CF0B-F9C4-5C82F9C557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795343" flipH="1">
            <a:off x="4685413" y="1484186"/>
            <a:ext cx="212689" cy="1641522"/>
          </a:xfrm>
          <a:prstGeom prst="rect">
            <a:avLst/>
          </a:prstGeom>
        </p:spPr>
      </p:pic>
      <p:pic>
        <p:nvPicPr>
          <p:cNvPr id="3" name="図 2" descr="ダイアグラム&#10;&#10;自動的に生成された説明">
            <a:extLst>
              <a:ext uri="{FF2B5EF4-FFF2-40B4-BE49-F238E27FC236}">
                <a16:creationId xmlns:a16="http://schemas.microsoft.com/office/drawing/2014/main" id="{D082AB19-66E2-A41E-C88A-B3CCC68459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32" y="3288940"/>
            <a:ext cx="8227923" cy="3202561"/>
          </a:xfrm>
          <a:prstGeom prst="rect">
            <a:avLst/>
          </a:prstGeom>
        </p:spPr>
      </p:pic>
      <p:sp>
        <p:nvSpPr>
          <p:cNvPr id="41" name="正方形/長方形 40">
            <a:extLst>
              <a:ext uri="{FF2B5EF4-FFF2-40B4-BE49-F238E27FC236}">
                <a16:creationId xmlns:a16="http://schemas.microsoft.com/office/drawing/2014/main" id="{1A225459-C29A-8160-6BB3-7A947C80898D}"/>
              </a:ext>
            </a:extLst>
          </p:cNvPr>
          <p:cNvSpPr/>
          <p:nvPr/>
        </p:nvSpPr>
        <p:spPr>
          <a:xfrm rot="1177300">
            <a:off x="1818003" y="1950146"/>
            <a:ext cx="1487350" cy="8991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2" name="フローチャート: 判断 61">
            <a:extLst>
              <a:ext uri="{FF2B5EF4-FFF2-40B4-BE49-F238E27FC236}">
                <a16:creationId xmlns:a16="http://schemas.microsoft.com/office/drawing/2014/main" id="{ED604406-D098-1719-1A33-DC6A097A86EE}"/>
              </a:ext>
            </a:extLst>
          </p:cNvPr>
          <p:cNvSpPr/>
          <p:nvPr/>
        </p:nvSpPr>
        <p:spPr>
          <a:xfrm rot="71974">
            <a:off x="995538" y="1718414"/>
            <a:ext cx="3802587" cy="546789"/>
          </a:xfrm>
          <a:prstGeom prst="flowChartDecision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3" name="フローチャート: 判断 62">
            <a:extLst>
              <a:ext uri="{FF2B5EF4-FFF2-40B4-BE49-F238E27FC236}">
                <a16:creationId xmlns:a16="http://schemas.microsoft.com/office/drawing/2014/main" id="{40D3D4A3-9A8D-4206-FA80-DCC9D869225F}"/>
              </a:ext>
            </a:extLst>
          </p:cNvPr>
          <p:cNvSpPr/>
          <p:nvPr/>
        </p:nvSpPr>
        <p:spPr>
          <a:xfrm rot="71974">
            <a:off x="894601" y="2182951"/>
            <a:ext cx="3802587" cy="571072"/>
          </a:xfrm>
          <a:prstGeom prst="flowChartDecision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4" name="フローチャート: 判断 63">
            <a:extLst>
              <a:ext uri="{FF2B5EF4-FFF2-40B4-BE49-F238E27FC236}">
                <a16:creationId xmlns:a16="http://schemas.microsoft.com/office/drawing/2014/main" id="{B1A89C4C-BADB-FE73-665C-CD9E7273C143}"/>
              </a:ext>
            </a:extLst>
          </p:cNvPr>
          <p:cNvSpPr/>
          <p:nvPr/>
        </p:nvSpPr>
        <p:spPr>
          <a:xfrm rot="71974">
            <a:off x="1122297" y="1251173"/>
            <a:ext cx="3802587" cy="571072"/>
          </a:xfrm>
          <a:prstGeom prst="flowChartDecision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5" name="フローチャート: 判断 64">
            <a:extLst>
              <a:ext uri="{FF2B5EF4-FFF2-40B4-BE49-F238E27FC236}">
                <a16:creationId xmlns:a16="http://schemas.microsoft.com/office/drawing/2014/main" id="{EDF26C82-0B25-473C-3EC9-D385E5C41F3C}"/>
              </a:ext>
            </a:extLst>
          </p:cNvPr>
          <p:cNvSpPr/>
          <p:nvPr/>
        </p:nvSpPr>
        <p:spPr>
          <a:xfrm rot="71974">
            <a:off x="781675" y="2676441"/>
            <a:ext cx="3802587" cy="571072"/>
          </a:xfrm>
          <a:prstGeom prst="flowChartDecision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正方形/長方形 44">
            <a:extLst>
              <a:ext uri="{FF2B5EF4-FFF2-40B4-BE49-F238E27FC236}">
                <a16:creationId xmlns:a16="http://schemas.microsoft.com/office/drawing/2014/main" id="{4E5B1F13-FEF1-DCA4-3C0A-816BEC621A93}"/>
              </a:ext>
            </a:extLst>
          </p:cNvPr>
          <p:cNvSpPr/>
          <p:nvPr/>
        </p:nvSpPr>
        <p:spPr>
          <a:xfrm rot="1177300">
            <a:off x="892990" y="774161"/>
            <a:ext cx="2271433" cy="27925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544644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 descr="テーブル&#10;&#10;低い精度で自動的に生成された説明">
            <a:extLst>
              <a:ext uri="{FF2B5EF4-FFF2-40B4-BE49-F238E27FC236}">
                <a16:creationId xmlns:a16="http://schemas.microsoft.com/office/drawing/2014/main" id="{3934A3B3-BA08-CD4D-21B7-C6015F8333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7650" y="1238250"/>
            <a:ext cx="4076700" cy="4381500"/>
          </a:xfrm>
          <a:prstGeom prst="rect">
            <a:avLst/>
          </a:prstGeom>
        </p:spPr>
      </p:pic>
      <p:cxnSp>
        <p:nvCxnSpPr>
          <p:cNvPr id="9" name="直線矢印コネクタ 8">
            <a:extLst>
              <a:ext uri="{FF2B5EF4-FFF2-40B4-BE49-F238E27FC236}">
                <a16:creationId xmlns:a16="http://schemas.microsoft.com/office/drawing/2014/main" id="{7881A593-66E4-4F68-EC61-7BE36C28553A}"/>
              </a:ext>
            </a:extLst>
          </p:cNvPr>
          <p:cNvCxnSpPr>
            <a:cxnSpLocks/>
          </p:cNvCxnSpPr>
          <p:nvPr/>
        </p:nvCxnSpPr>
        <p:spPr>
          <a:xfrm>
            <a:off x="4716312" y="1789045"/>
            <a:ext cx="1111995" cy="0"/>
          </a:xfrm>
          <a:prstGeom prst="straightConnector1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矢印コネクタ 12">
            <a:extLst>
              <a:ext uri="{FF2B5EF4-FFF2-40B4-BE49-F238E27FC236}">
                <a16:creationId xmlns:a16="http://schemas.microsoft.com/office/drawing/2014/main" id="{3A0086EC-9FCA-F638-C677-48E279BF11C1}"/>
              </a:ext>
            </a:extLst>
          </p:cNvPr>
          <p:cNvCxnSpPr>
            <a:cxnSpLocks/>
          </p:cNvCxnSpPr>
          <p:nvPr/>
        </p:nvCxnSpPr>
        <p:spPr>
          <a:xfrm>
            <a:off x="4708361" y="1812898"/>
            <a:ext cx="0" cy="264952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矢印コネクタ 17">
            <a:extLst>
              <a:ext uri="{FF2B5EF4-FFF2-40B4-BE49-F238E27FC236}">
                <a16:creationId xmlns:a16="http://schemas.microsoft.com/office/drawing/2014/main" id="{64D403E3-4703-81EE-3FEB-84448F213857}"/>
              </a:ext>
            </a:extLst>
          </p:cNvPr>
          <p:cNvCxnSpPr>
            <a:cxnSpLocks/>
          </p:cNvCxnSpPr>
          <p:nvPr/>
        </p:nvCxnSpPr>
        <p:spPr>
          <a:xfrm>
            <a:off x="3586785" y="874643"/>
            <a:ext cx="1" cy="4396122"/>
          </a:xfrm>
          <a:prstGeom prst="straightConnector1">
            <a:avLst/>
          </a:prstGeom>
          <a:ln w="152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矢印コネクタ 21">
            <a:extLst>
              <a:ext uri="{FF2B5EF4-FFF2-40B4-BE49-F238E27FC236}">
                <a16:creationId xmlns:a16="http://schemas.microsoft.com/office/drawing/2014/main" id="{68FE5A68-FA19-4E41-97EE-D9F8E6ADC68C}"/>
              </a:ext>
            </a:extLst>
          </p:cNvPr>
          <p:cNvCxnSpPr>
            <a:cxnSpLocks/>
          </p:cNvCxnSpPr>
          <p:nvPr/>
        </p:nvCxnSpPr>
        <p:spPr>
          <a:xfrm>
            <a:off x="3511825" y="874643"/>
            <a:ext cx="4091610" cy="0"/>
          </a:xfrm>
          <a:prstGeom prst="straightConnector1">
            <a:avLst/>
          </a:prstGeom>
          <a:ln w="152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ABF53D4A-2167-896F-4F68-C072A1ACAF99}"/>
              </a:ext>
            </a:extLst>
          </p:cNvPr>
          <p:cNvSpPr txBox="1"/>
          <p:nvPr/>
        </p:nvSpPr>
        <p:spPr>
          <a:xfrm>
            <a:off x="3328370" y="5270765"/>
            <a:ext cx="5168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600" b="1" dirty="0"/>
              <a:t>Z</a:t>
            </a:r>
            <a:endParaRPr kumimoji="1" lang="ja-JP" altLang="en-US" sz="3600" b="1"/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4039F5C0-3C1E-84A2-315B-34C38A68D839}"/>
              </a:ext>
            </a:extLst>
          </p:cNvPr>
          <p:cNvSpPr txBox="1"/>
          <p:nvPr/>
        </p:nvSpPr>
        <p:spPr>
          <a:xfrm>
            <a:off x="7617521" y="591919"/>
            <a:ext cx="5168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3600" b="1" dirty="0"/>
              <a:t>X</a:t>
            </a:r>
            <a:endParaRPr kumimoji="1" lang="ja-JP" altLang="en-US" sz="3600" b="1"/>
          </a:p>
        </p:txBody>
      </p:sp>
    </p:spTree>
    <p:extLst>
      <p:ext uri="{BB962C8B-B14F-4D97-AF65-F5344CB8AC3E}">
        <p14:creationId xmlns:p14="http://schemas.microsoft.com/office/powerpoint/2010/main" val="191263975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図 13" descr="ダイアグラム が含まれている画像&#10;&#10;自動的に生成された説明">
            <a:extLst>
              <a:ext uri="{FF2B5EF4-FFF2-40B4-BE49-F238E27FC236}">
                <a16:creationId xmlns:a16="http://schemas.microsoft.com/office/drawing/2014/main" id="{B146FD4F-51CF-DDF6-8FF4-A046E60348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219" y="3247913"/>
            <a:ext cx="8981618" cy="3610087"/>
          </a:xfrm>
          <a:prstGeom prst="rect">
            <a:avLst/>
          </a:prstGeom>
        </p:spPr>
      </p:pic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15179B22-B3F6-5A19-2115-A3A920F52F74}"/>
              </a:ext>
            </a:extLst>
          </p:cNvPr>
          <p:cNvSpPr/>
          <p:nvPr/>
        </p:nvSpPr>
        <p:spPr>
          <a:xfrm>
            <a:off x="2864005" y="1784884"/>
            <a:ext cx="5971838" cy="2428833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8" name="図 27" descr="図形 が含まれている画像&#10;&#10;自動的に生成された説明">
            <a:extLst>
              <a:ext uri="{FF2B5EF4-FFF2-40B4-BE49-F238E27FC236}">
                <a16:creationId xmlns:a16="http://schemas.microsoft.com/office/drawing/2014/main" id="{C66F6848-E607-5582-9331-BDDB534BEF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7472" y="2088866"/>
            <a:ext cx="2250901" cy="1939921"/>
          </a:xfrm>
          <a:prstGeom prst="rect">
            <a:avLst/>
          </a:prstGeom>
        </p:spPr>
      </p:pic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005C8671-E5EF-185D-A728-2D58F97FC87A}"/>
              </a:ext>
            </a:extLst>
          </p:cNvPr>
          <p:cNvCxnSpPr>
            <a:cxnSpLocks/>
          </p:cNvCxnSpPr>
          <p:nvPr/>
        </p:nvCxnSpPr>
        <p:spPr>
          <a:xfrm flipV="1">
            <a:off x="3414563" y="2993553"/>
            <a:ext cx="3121357" cy="193105"/>
          </a:xfrm>
          <a:prstGeom prst="line">
            <a:avLst/>
          </a:prstGeom>
          <a:ln w="28575">
            <a:solidFill>
              <a:srgbClr val="00B050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FD0913E3-5319-3524-69B3-78D83A969615}"/>
              </a:ext>
            </a:extLst>
          </p:cNvPr>
          <p:cNvCxnSpPr>
            <a:cxnSpLocks/>
          </p:cNvCxnSpPr>
          <p:nvPr/>
        </p:nvCxnSpPr>
        <p:spPr>
          <a:xfrm>
            <a:off x="3431414" y="2843062"/>
            <a:ext cx="3053469" cy="393353"/>
          </a:xfrm>
          <a:prstGeom prst="line">
            <a:avLst/>
          </a:prstGeom>
          <a:ln w="28575">
            <a:solidFill>
              <a:srgbClr val="0070C0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上カーブ矢印 20">
            <a:extLst>
              <a:ext uri="{FF2B5EF4-FFF2-40B4-BE49-F238E27FC236}">
                <a16:creationId xmlns:a16="http://schemas.microsoft.com/office/drawing/2014/main" id="{BDAE2BC6-137B-3EE5-987C-0D023AB05138}"/>
              </a:ext>
            </a:extLst>
          </p:cNvPr>
          <p:cNvSpPr/>
          <p:nvPr/>
        </p:nvSpPr>
        <p:spPr>
          <a:xfrm rot="5400000" flipV="1">
            <a:off x="8571018" y="4026916"/>
            <a:ext cx="1356354" cy="695727"/>
          </a:xfrm>
          <a:prstGeom prst="curvedUp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16C061FA-909A-152F-8D44-08C4FB10DEF9}"/>
              </a:ext>
            </a:extLst>
          </p:cNvPr>
          <p:cNvSpPr txBox="1"/>
          <p:nvPr/>
        </p:nvSpPr>
        <p:spPr>
          <a:xfrm>
            <a:off x="6258841" y="1995914"/>
            <a:ext cx="12907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800" b="1" dirty="0"/>
              <a:t>XRPIX</a:t>
            </a:r>
            <a:endParaRPr kumimoji="1" lang="ja-JP" altLang="en-US" sz="2800" b="1"/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5B7B732E-C330-FCDD-AC05-0CA08551B4BA}"/>
              </a:ext>
            </a:extLst>
          </p:cNvPr>
          <p:cNvSpPr txBox="1"/>
          <p:nvPr/>
        </p:nvSpPr>
        <p:spPr>
          <a:xfrm>
            <a:off x="4087949" y="1887118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b="1"/>
              <a:t>コリメータ</a:t>
            </a:r>
            <a:endParaRPr kumimoji="1" lang="ja-JP" altLang="en-US" sz="2800" b="1"/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9AADCAA2-8719-B26D-F9D0-18207D351819}"/>
              </a:ext>
            </a:extLst>
          </p:cNvPr>
          <p:cNvSpPr txBox="1"/>
          <p:nvPr/>
        </p:nvSpPr>
        <p:spPr>
          <a:xfrm>
            <a:off x="2831163" y="2454179"/>
            <a:ext cx="19335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b="1"/>
              <a:t>大気透過</a:t>
            </a:r>
            <a:r>
              <a:rPr kumimoji="1" lang="en-US" altLang="ja-JP" sz="2400" b="1" dirty="0"/>
              <a:t>X</a:t>
            </a:r>
            <a:r>
              <a:rPr kumimoji="1" lang="ja-JP" altLang="en-US" sz="2400" b="1"/>
              <a:t>線</a:t>
            </a:r>
          </a:p>
        </p:txBody>
      </p: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32855002-7172-3201-4A64-C429A1988D74}"/>
              </a:ext>
            </a:extLst>
          </p:cNvPr>
          <p:cNvSpPr txBox="1"/>
          <p:nvPr/>
        </p:nvSpPr>
        <p:spPr>
          <a:xfrm>
            <a:off x="6647075" y="3111852"/>
            <a:ext cx="224131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b="1"/>
              <a:t>大気透過</a:t>
            </a:r>
            <a:r>
              <a:rPr lang="en-US" altLang="ja-JP" sz="2400" b="1" dirty="0"/>
              <a:t>X</a:t>
            </a:r>
            <a:r>
              <a:rPr lang="ja-JP" altLang="en-US" sz="2400" b="1"/>
              <a:t>線</a:t>
            </a:r>
            <a:r>
              <a:rPr kumimoji="1" lang="ja-JP" altLang="en-US" sz="2400" b="1"/>
              <a:t>を</a:t>
            </a:r>
            <a:endParaRPr kumimoji="1" lang="en-US" altLang="ja-JP" sz="2400" b="1" dirty="0"/>
          </a:p>
          <a:p>
            <a:r>
              <a:rPr kumimoji="1" lang="ja-JP" altLang="en-US" sz="2400" b="1"/>
              <a:t>高度毎に測定</a:t>
            </a:r>
          </a:p>
        </p:txBody>
      </p:sp>
      <p:sp>
        <p:nvSpPr>
          <p:cNvPr id="40" name="円/楕円 39">
            <a:extLst>
              <a:ext uri="{FF2B5EF4-FFF2-40B4-BE49-F238E27FC236}">
                <a16:creationId xmlns:a16="http://schemas.microsoft.com/office/drawing/2014/main" id="{1EE5FDC5-176B-860A-FDC7-4F444CBDAA3D}"/>
              </a:ext>
            </a:extLst>
          </p:cNvPr>
          <p:cNvSpPr/>
          <p:nvPr/>
        </p:nvSpPr>
        <p:spPr>
          <a:xfrm rot="604013">
            <a:off x="6484883" y="2843062"/>
            <a:ext cx="225550" cy="518408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9798675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 descr="ダイアグラム が含まれている画像&#10;&#10;自動的に生成された説明">
            <a:extLst>
              <a:ext uri="{FF2B5EF4-FFF2-40B4-BE49-F238E27FC236}">
                <a16:creationId xmlns:a16="http://schemas.microsoft.com/office/drawing/2014/main" id="{D72E6DA5-21A6-D50F-CE94-DD3997DB25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1519"/>
          <a:stretch/>
        </p:blipFill>
        <p:spPr>
          <a:xfrm>
            <a:off x="260127" y="3350252"/>
            <a:ext cx="8674073" cy="3502341"/>
          </a:xfrm>
          <a:prstGeom prst="rect">
            <a:avLst/>
          </a:prstGeom>
        </p:spPr>
      </p:pic>
      <p:sp>
        <p:nvSpPr>
          <p:cNvPr id="24" name="角丸四角形吹き出し 23">
            <a:extLst>
              <a:ext uri="{FF2B5EF4-FFF2-40B4-BE49-F238E27FC236}">
                <a16:creationId xmlns:a16="http://schemas.microsoft.com/office/drawing/2014/main" id="{3B49C87A-6965-4D1B-2592-841EDB897BB7}"/>
              </a:ext>
            </a:extLst>
          </p:cNvPr>
          <p:cNvSpPr/>
          <p:nvPr/>
        </p:nvSpPr>
        <p:spPr>
          <a:xfrm>
            <a:off x="6283842" y="2139960"/>
            <a:ext cx="2849767" cy="1806844"/>
          </a:xfrm>
          <a:prstGeom prst="wedgeRoundRectCallout">
            <a:avLst>
              <a:gd name="adj1" fmla="val 904"/>
              <a:gd name="adj2" fmla="val 91607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>
            <a:extLst>
              <a:ext uri="{FF2B5EF4-FFF2-40B4-BE49-F238E27FC236}">
                <a16:creationId xmlns:a16="http://schemas.microsoft.com/office/drawing/2014/main" id="{7AB819B2-64F1-145B-F25F-6F651BAA1256}"/>
              </a:ext>
            </a:extLst>
          </p:cNvPr>
          <p:cNvSpPr/>
          <p:nvPr/>
        </p:nvSpPr>
        <p:spPr>
          <a:xfrm>
            <a:off x="3655364" y="2003575"/>
            <a:ext cx="1350618" cy="8250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8" name="図 37" descr="文字の書かれた紙&#10;&#10;自動的に生成された説明">
            <a:extLst>
              <a:ext uri="{FF2B5EF4-FFF2-40B4-BE49-F238E27FC236}">
                <a16:creationId xmlns:a16="http://schemas.microsoft.com/office/drawing/2014/main" id="{0B044FD8-898D-3192-D31E-6D3F22DDD4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796" t="27782" b="14743"/>
          <a:stretch/>
        </p:blipFill>
        <p:spPr>
          <a:xfrm>
            <a:off x="6431973" y="2285268"/>
            <a:ext cx="2356942" cy="1500245"/>
          </a:xfrm>
          <a:prstGeom prst="rect">
            <a:avLst/>
          </a:prstGeom>
        </p:spPr>
      </p:pic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C70DC8CF-7645-0564-4638-EE4DCB8F4282}"/>
              </a:ext>
            </a:extLst>
          </p:cNvPr>
          <p:cNvSpPr txBox="1"/>
          <p:nvPr/>
        </p:nvSpPr>
        <p:spPr>
          <a:xfrm>
            <a:off x="6700961" y="2139960"/>
            <a:ext cx="12105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/>
              <a:t>コリメータ</a:t>
            </a:r>
          </a:p>
        </p:txBody>
      </p:sp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F811797E-B31E-7BE6-A56B-13E91CF7BB72}"/>
              </a:ext>
            </a:extLst>
          </p:cNvPr>
          <p:cNvGrpSpPr/>
          <p:nvPr/>
        </p:nvGrpSpPr>
        <p:grpSpPr>
          <a:xfrm>
            <a:off x="1630219" y="773642"/>
            <a:ext cx="3287877" cy="2372661"/>
            <a:chOff x="24817532" y="11645536"/>
            <a:chExt cx="3287877" cy="2372661"/>
          </a:xfrm>
        </p:grpSpPr>
        <p:sp>
          <p:nvSpPr>
            <p:cNvPr id="3" name="フローチャート: 判断 2">
              <a:extLst>
                <a:ext uri="{FF2B5EF4-FFF2-40B4-BE49-F238E27FC236}">
                  <a16:creationId xmlns:a16="http://schemas.microsoft.com/office/drawing/2014/main" id="{A868FA60-A8EF-7958-4958-A8AA72B564F3}"/>
                </a:ext>
              </a:extLst>
            </p:cNvPr>
            <p:cNvSpPr/>
            <p:nvPr/>
          </p:nvSpPr>
          <p:spPr>
            <a:xfrm rot="71974">
              <a:off x="25212445" y="12253889"/>
              <a:ext cx="2892964" cy="463307"/>
            </a:xfrm>
            <a:prstGeom prst="flowChartDecision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" name="正方形/長方形 4">
              <a:extLst>
                <a:ext uri="{FF2B5EF4-FFF2-40B4-BE49-F238E27FC236}">
                  <a16:creationId xmlns:a16="http://schemas.microsoft.com/office/drawing/2014/main" id="{433004DB-5AAB-23A2-B79E-1FD176E71279}"/>
                </a:ext>
              </a:extLst>
            </p:cNvPr>
            <p:cNvSpPr/>
            <p:nvPr/>
          </p:nvSpPr>
          <p:spPr>
            <a:xfrm rot="1177300">
              <a:off x="25005316" y="12822040"/>
              <a:ext cx="1487350" cy="89910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" name="フローチャート: 判断 5">
              <a:extLst>
                <a:ext uri="{FF2B5EF4-FFF2-40B4-BE49-F238E27FC236}">
                  <a16:creationId xmlns:a16="http://schemas.microsoft.com/office/drawing/2014/main" id="{B2394F37-555C-2714-F2AD-4156CC7DADFB}"/>
                </a:ext>
              </a:extLst>
            </p:cNvPr>
            <p:cNvSpPr/>
            <p:nvPr/>
          </p:nvSpPr>
          <p:spPr>
            <a:xfrm rot="71974">
              <a:off x="25080726" y="12640787"/>
              <a:ext cx="2892964" cy="433462"/>
            </a:xfrm>
            <a:prstGeom prst="flowChartDecision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" name="フローチャート: 判断 6">
              <a:extLst>
                <a:ext uri="{FF2B5EF4-FFF2-40B4-BE49-F238E27FC236}">
                  <a16:creationId xmlns:a16="http://schemas.microsoft.com/office/drawing/2014/main" id="{B747D733-4B33-90A7-237C-6576C8B51E1E}"/>
                </a:ext>
              </a:extLst>
            </p:cNvPr>
            <p:cNvSpPr/>
            <p:nvPr/>
          </p:nvSpPr>
          <p:spPr>
            <a:xfrm rot="71974">
              <a:off x="25002106" y="13029659"/>
              <a:ext cx="2892964" cy="433462"/>
            </a:xfrm>
            <a:prstGeom prst="flowChartDecision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フローチャート: 判断 7">
              <a:extLst>
                <a:ext uri="{FF2B5EF4-FFF2-40B4-BE49-F238E27FC236}">
                  <a16:creationId xmlns:a16="http://schemas.microsoft.com/office/drawing/2014/main" id="{BE781F15-745C-0980-6C62-BBE35E1AE870}"/>
                </a:ext>
              </a:extLst>
            </p:cNvPr>
            <p:cNvSpPr/>
            <p:nvPr/>
          </p:nvSpPr>
          <p:spPr>
            <a:xfrm rot="71974">
              <a:off x="24857384" y="13415192"/>
              <a:ext cx="2892964" cy="433462"/>
            </a:xfrm>
            <a:prstGeom prst="flowChartDecision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" name="正方形/長方形 8">
              <a:extLst>
                <a:ext uri="{FF2B5EF4-FFF2-40B4-BE49-F238E27FC236}">
                  <a16:creationId xmlns:a16="http://schemas.microsoft.com/office/drawing/2014/main" id="{202FC0B7-0AA4-11E8-2170-DA88BFDD0A85}"/>
                </a:ext>
              </a:extLst>
            </p:cNvPr>
            <p:cNvSpPr/>
            <p:nvPr/>
          </p:nvSpPr>
          <p:spPr>
            <a:xfrm rot="1177300">
              <a:off x="24817532" y="11645536"/>
              <a:ext cx="1919740" cy="237266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10" name="直線コネクタ 9">
              <a:extLst>
                <a:ext uri="{FF2B5EF4-FFF2-40B4-BE49-F238E27FC236}">
                  <a16:creationId xmlns:a16="http://schemas.microsoft.com/office/drawing/2014/main" id="{EC25BF5C-843F-3B06-75DF-21DC9908599A}"/>
                </a:ext>
              </a:extLst>
            </p:cNvPr>
            <p:cNvCxnSpPr>
              <a:cxnSpLocks/>
            </p:cNvCxnSpPr>
            <p:nvPr/>
          </p:nvCxnSpPr>
          <p:spPr>
            <a:xfrm>
              <a:off x="25558033" y="12913889"/>
              <a:ext cx="2340816" cy="296313"/>
            </a:xfrm>
            <a:prstGeom prst="line">
              <a:avLst/>
            </a:prstGeom>
            <a:ln w="19050" cap="flat" cmpd="sng" algn="ctr">
              <a:solidFill>
                <a:schemeClr val="dk1"/>
              </a:solidFill>
              <a:prstDash val="sysDash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1" name="直線コネクタ 10">
              <a:extLst>
                <a:ext uri="{FF2B5EF4-FFF2-40B4-BE49-F238E27FC236}">
                  <a16:creationId xmlns:a16="http://schemas.microsoft.com/office/drawing/2014/main" id="{B3B4D79F-67DF-B877-4BD4-7BEE1A4385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409913" y="12961827"/>
              <a:ext cx="2581547" cy="227949"/>
            </a:xfrm>
            <a:prstGeom prst="line">
              <a:avLst/>
            </a:prstGeom>
            <a:ln w="19050" cap="flat" cmpd="sng" algn="ctr">
              <a:solidFill>
                <a:schemeClr val="dk1"/>
              </a:solidFill>
              <a:prstDash val="sysDash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grpSp>
          <p:nvGrpSpPr>
            <p:cNvPr id="12" name="グループ化 11">
              <a:extLst>
                <a:ext uri="{FF2B5EF4-FFF2-40B4-BE49-F238E27FC236}">
                  <a16:creationId xmlns:a16="http://schemas.microsoft.com/office/drawing/2014/main" id="{9D748878-D8E0-1954-2F26-271D7A807DE6}"/>
                </a:ext>
              </a:extLst>
            </p:cNvPr>
            <p:cNvGrpSpPr/>
            <p:nvPr/>
          </p:nvGrpSpPr>
          <p:grpSpPr>
            <a:xfrm rot="1024116">
              <a:off x="27945641" y="12434780"/>
              <a:ext cx="71354" cy="1415370"/>
              <a:chOff x="9090094" y="2223247"/>
              <a:chExt cx="101345" cy="2233676"/>
            </a:xfrm>
          </p:grpSpPr>
          <p:sp>
            <p:nvSpPr>
              <p:cNvPr id="13" name="正方形/長方形 12">
                <a:extLst>
                  <a:ext uri="{FF2B5EF4-FFF2-40B4-BE49-F238E27FC236}">
                    <a16:creationId xmlns:a16="http://schemas.microsoft.com/office/drawing/2014/main" id="{5314B778-6F75-53C3-728D-35C445CAA9D9}"/>
                  </a:ext>
                </a:extLst>
              </p:cNvPr>
              <p:cNvSpPr/>
              <p:nvPr/>
            </p:nvSpPr>
            <p:spPr>
              <a:xfrm>
                <a:off x="9090875" y="2223247"/>
                <a:ext cx="100564" cy="25101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" name="正方形/長方形 13">
                <a:extLst>
                  <a:ext uri="{FF2B5EF4-FFF2-40B4-BE49-F238E27FC236}">
                    <a16:creationId xmlns:a16="http://schemas.microsoft.com/office/drawing/2014/main" id="{54E39602-45AD-0914-BDDC-2F430932644A}"/>
                  </a:ext>
                </a:extLst>
              </p:cNvPr>
              <p:cNvSpPr/>
              <p:nvPr/>
            </p:nvSpPr>
            <p:spPr>
              <a:xfrm>
                <a:off x="9090875" y="2473905"/>
                <a:ext cx="100564" cy="25101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5" name="正方形/長方形 14">
                <a:extLst>
                  <a:ext uri="{FF2B5EF4-FFF2-40B4-BE49-F238E27FC236}">
                    <a16:creationId xmlns:a16="http://schemas.microsoft.com/office/drawing/2014/main" id="{4A2E33F4-593A-7DF1-94CA-1A77067B6A69}"/>
                  </a:ext>
                </a:extLst>
              </p:cNvPr>
              <p:cNvSpPr/>
              <p:nvPr/>
            </p:nvSpPr>
            <p:spPr>
              <a:xfrm>
                <a:off x="9090875" y="2725148"/>
                <a:ext cx="100564" cy="25101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6" name="正方形/長方形 15">
                <a:extLst>
                  <a:ext uri="{FF2B5EF4-FFF2-40B4-BE49-F238E27FC236}">
                    <a16:creationId xmlns:a16="http://schemas.microsoft.com/office/drawing/2014/main" id="{1B5DE3EA-E0F2-4554-3482-93A8EDC94375}"/>
                  </a:ext>
                </a:extLst>
              </p:cNvPr>
              <p:cNvSpPr/>
              <p:nvPr/>
            </p:nvSpPr>
            <p:spPr>
              <a:xfrm>
                <a:off x="9090875" y="2975806"/>
                <a:ext cx="100564" cy="25101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" name="正方形/長方形 16">
                <a:extLst>
                  <a:ext uri="{FF2B5EF4-FFF2-40B4-BE49-F238E27FC236}">
                    <a16:creationId xmlns:a16="http://schemas.microsoft.com/office/drawing/2014/main" id="{F602E3E4-FB08-AEBF-7341-B2C638105C89}"/>
                  </a:ext>
                </a:extLst>
              </p:cNvPr>
              <p:cNvSpPr/>
              <p:nvPr/>
            </p:nvSpPr>
            <p:spPr>
              <a:xfrm>
                <a:off x="9090875" y="3218274"/>
                <a:ext cx="100564" cy="25101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8" name="正方形/長方形 17">
                <a:extLst>
                  <a:ext uri="{FF2B5EF4-FFF2-40B4-BE49-F238E27FC236}">
                    <a16:creationId xmlns:a16="http://schemas.microsoft.com/office/drawing/2014/main" id="{636EAA85-C6F6-BF77-7F09-ADB9331FCEE6}"/>
                  </a:ext>
                </a:extLst>
              </p:cNvPr>
              <p:cNvSpPr/>
              <p:nvPr/>
            </p:nvSpPr>
            <p:spPr>
              <a:xfrm>
                <a:off x="9090875" y="3468932"/>
                <a:ext cx="100564" cy="25101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9" name="正方形/長方形 18">
                <a:extLst>
                  <a:ext uri="{FF2B5EF4-FFF2-40B4-BE49-F238E27FC236}">
                    <a16:creationId xmlns:a16="http://schemas.microsoft.com/office/drawing/2014/main" id="{0049D6FA-64B5-D750-F4AB-6DF454858C35}"/>
                  </a:ext>
                </a:extLst>
              </p:cNvPr>
              <p:cNvSpPr/>
              <p:nvPr/>
            </p:nvSpPr>
            <p:spPr>
              <a:xfrm>
                <a:off x="9090094" y="3713394"/>
                <a:ext cx="100564" cy="25101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0" name="正方形/長方形 19">
                <a:extLst>
                  <a:ext uri="{FF2B5EF4-FFF2-40B4-BE49-F238E27FC236}">
                    <a16:creationId xmlns:a16="http://schemas.microsoft.com/office/drawing/2014/main" id="{A2A9AFF6-3D83-AE8A-F167-DF6BA18F6DDF}"/>
                  </a:ext>
                </a:extLst>
              </p:cNvPr>
              <p:cNvSpPr/>
              <p:nvPr/>
            </p:nvSpPr>
            <p:spPr>
              <a:xfrm>
                <a:off x="9090094" y="3964052"/>
                <a:ext cx="100564" cy="25101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1" name="正方形/長方形 20">
                <a:extLst>
                  <a:ext uri="{FF2B5EF4-FFF2-40B4-BE49-F238E27FC236}">
                    <a16:creationId xmlns:a16="http://schemas.microsoft.com/office/drawing/2014/main" id="{A9E5EBEB-C752-3BFB-6A86-8F9893194B5D}"/>
                  </a:ext>
                </a:extLst>
              </p:cNvPr>
              <p:cNvSpPr/>
              <p:nvPr/>
            </p:nvSpPr>
            <p:spPr>
              <a:xfrm>
                <a:off x="9090094" y="4205911"/>
                <a:ext cx="100564" cy="25101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2122721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グループ化 27">
            <a:extLst>
              <a:ext uri="{FF2B5EF4-FFF2-40B4-BE49-F238E27FC236}">
                <a16:creationId xmlns:a16="http://schemas.microsoft.com/office/drawing/2014/main" id="{52290539-3741-12F8-1316-D2E66ED8A3B6}"/>
              </a:ext>
            </a:extLst>
          </p:cNvPr>
          <p:cNvGrpSpPr/>
          <p:nvPr/>
        </p:nvGrpSpPr>
        <p:grpSpPr>
          <a:xfrm>
            <a:off x="8348546" y="2609386"/>
            <a:ext cx="1040781" cy="1141801"/>
            <a:chOff x="5761463" y="3295144"/>
            <a:chExt cx="1544635" cy="1281226"/>
          </a:xfrm>
        </p:grpSpPr>
        <p:sp>
          <p:nvSpPr>
            <p:cNvPr id="4" name="正方形/長方形 3">
              <a:extLst>
                <a:ext uri="{FF2B5EF4-FFF2-40B4-BE49-F238E27FC236}">
                  <a16:creationId xmlns:a16="http://schemas.microsoft.com/office/drawing/2014/main" id="{FC3D49E3-22C2-4938-60A7-E3DFED1C31CF}"/>
                </a:ext>
              </a:extLst>
            </p:cNvPr>
            <p:cNvSpPr/>
            <p:nvPr/>
          </p:nvSpPr>
          <p:spPr>
            <a:xfrm>
              <a:off x="5761463" y="3295148"/>
              <a:ext cx="669073" cy="13385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" name="正方形/長方形 4">
              <a:extLst>
                <a:ext uri="{FF2B5EF4-FFF2-40B4-BE49-F238E27FC236}">
                  <a16:creationId xmlns:a16="http://schemas.microsoft.com/office/drawing/2014/main" id="{07CF928B-BD44-A17C-0C8F-536DCB23EC1A}"/>
                </a:ext>
              </a:extLst>
            </p:cNvPr>
            <p:cNvSpPr/>
            <p:nvPr/>
          </p:nvSpPr>
          <p:spPr>
            <a:xfrm>
              <a:off x="5761463" y="3484681"/>
              <a:ext cx="669073" cy="13385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7A547153-9AA8-A2D1-EB4F-9C98DC64ACDC}"/>
                </a:ext>
              </a:extLst>
            </p:cNvPr>
            <p:cNvSpPr/>
            <p:nvPr/>
          </p:nvSpPr>
          <p:spPr>
            <a:xfrm>
              <a:off x="6637025" y="3295148"/>
              <a:ext cx="669073" cy="13385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" name="正方形/長方形 6">
              <a:extLst>
                <a:ext uri="{FF2B5EF4-FFF2-40B4-BE49-F238E27FC236}">
                  <a16:creationId xmlns:a16="http://schemas.microsoft.com/office/drawing/2014/main" id="{C56817FF-3F9F-5168-C2AA-8D52BAA19F25}"/>
                </a:ext>
              </a:extLst>
            </p:cNvPr>
            <p:cNvSpPr/>
            <p:nvPr/>
          </p:nvSpPr>
          <p:spPr>
            <a:xfrm>
              <a:off x="6637025" y="3484681"/>
              <a:ext cx="669073" cy="13385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正方形/長方形 7">
              <a:extLst>
                <a:ext uri="{FF2B5EF4-FFF2-40B4-BE49-F238E27FC236}">
                  <a16:creationId xmlns:a16="http://schemas.microsoft.com/office/drawing/2014/main" id="{8C1C6BD7-3994-DA11-C0F2-A640E4453A28}"/>
                </a:ext>
              </a:extLst>
            </p:cNvPr>
            <p:cNvSpPr/>
            <p:nvPr/>
          </p:nvSpPr>
          <p:spPr>
            <a:xfrm rot="10800000">
              <a:off x="5761463" y="4252990"/>
              <a:ext cx="669073" cy="13385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" name="正方形/長方形 8">
              <a:extLst>
                <a:ext uri="{FF2B5EF4-FFF2-40B4-BE49-F238E27FC236}">
                  <a16:creationId xmlns:a16="http://schemas.microsoft.com/office/drawing/2014/main" id="{E5D188EC-B283-C7A1-8C2A-2B8E3537C939}"/>
                </a:ext>
              </a:extLst>
            </p:cNvPr>
            <p:cNvSpPr/>
            <p:nvPr/>
          </p:nvSpPr>
          <p:spPr>
            <a:xfrm rot="10800000">
              <a:off x="5761463" y="4442523"/>
              <a:ext cx="669073" cy="13385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正方形/長方形 9">
              <a:extLst>
                <a:ext uri="{FF2B5EF4-FFF2-40B4-BE49-F238E27FC236}">
                  <a16:creationId xmlns:a16="http://schemas.microsoft.com/office/drawing/2014/main" id="{D96C4F5A-BB49-AB54-7C3C-A353CCE36CA4}"/>
                </a:ext>
              </a:extLst>
            </p:cNvPr>
            <p:cNvSpPr/>
            <p:nvPr/>
          </p:nvSpPr>
          <p:spPr>
            <a:xfrm rot="10800000">
              <a:off x="6637025" y="4252990"/>
              <a:ext cx="669073" cy="13385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" name="正方形/長方形 10">
              <a:extLst>
                <a:ext uri="{FF2B5EF4-FFF2-40B4-BE49-F238E27FC236}">
                  <a16:creationId xmlns:a16="http://schemas.microsoft.com/office/drawing/2014/main" id="{D9E35034-E57B-4200-1CF4-40121709666E}"/>
                </a:ext>
              </a:extLst>
            </p:cNvPr>
            <p:cNvSpPr/>
            <p:nvPr/>
          </p:nvSpPr>
          <p:spPr>
            <a:xfrm rot="10800000">
              <a:off x="6637025" y="4442523"/>
              <a:ext cx="669073" cy="13385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正方形/長方形 11">
              <a:extLst>
                <a:ext uri="{FF2B5EF4-FFF2-40B4-BE49-F238E27FC236}">
                  <a16:creationId xmlns:a16="http://schemas.microsoft.com/office/drawing/2014/main" id="{EF6B8C16-962D-1EA5-F9C9-0BDE05B4B911}"/>
                </a:ext>
              </a:extLst>
            </p:cNvPr>
            <p:cNvSpPr/>
            <p:nvPr/>
          </p:nvSpPr>
          <p:spPr>
            <a:xfrm>
              <a:off x="6300649" y="3926764"/>
              <a:ext cx="296183" cy="61865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" name="片側の 2 つの角を切り取った四角形 12">
              <a:extLst>
                <a:ext uri="{FF2B5EF4-FFF2-40B4-BE49-F238E27FC236}">
                  <a16:creationId xmlns:a16="http://schemas.microsoft.com/office/drawing/2014/main" id="{387F4F07-AADD-FFFB-9F95-CD082157A4D7}"/>
                </a:ext>
              </a:extLst>
            </p:cNvPr>
            <p:cNvSpPr/>
            <p:nvPr/>
          </p:nvSpPr>
          <p:spPr>
            <a:xfrm rot="16200000">
              <a:off x="6246855" y="3934837"/>
              <a:ext cx="61865" cy="45719"/>
            </a:xfrm>
            <a:prstGeom prst="snip2SameRect">
              <a:avLst>
                <a:gd name="adj1" fmla="val 50000"/>
                <a:gd name="adj2" fmla="val 0"/>
              </a:avLst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" name="片側の 2 つの角を切り取った四角形 13">
              <a:extLst>
                <a:ext uri="{FF2B5EF4-FFF2-40B4-BE49-F238E27FC236}">
                  <a16:creationId xmlns:a16="http://schemas.microsoft.com/office/drawing/2014/main" id="{6D60A465-3E86-F8E3-820F-D90AD819B417}"/>
                </a:ext>
              </a:extLst>
            </p:cNvPr>
            <p:cNvSpPr/>
            <p:nvPr/>
          </p:nvSpPr>
          <p:spPr>
            <a:xfrm rot="5400000">
              <a:off x="6620495" y="3894644"/>
              <a:ext cx="61863" cy="126103"/>
            </a:xfrm>
            <a:prstGeom prst="snip2SameRect">
              <a:avLst>
                <a:gd name="adj1" fmla="val 50000"/>
                <a:gd name="adj2" fmla="val 0"/>
              </a:avLst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三角形 14">
              <a:extLst>
                <a:ext uri="{FF2B5EF4-FFF2-40B4-BE49-F238E27FC236}">
                  <a16:creationId xmlns:a16="http://schemas.microsoft.com/office/drawing/2014/main" id="{BB18B5B4-030C-B142-477F-D8D2C630D10F}"/>
                </a:ext>
              </a:extLst>
            </p:cNvPr>
            <p:cNvSpPr/>
            <p:nvPr/>
          </p:nvSpPr>
          <p:spPr>
            <a:xfrm rot="5400000">
              <a:off x="6181995" y="3934835"/>
              <a:ext cx="82962" cy="45719"/>
            </a:xfrm>
            <a:prstGeom prst="triangle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16" name="直線コネクタ 15">
              <a:extLst>
                <a:ext uri="{FF2B5EF4-FFF2-40B4-BE49-F238E27FC236}">
                  <a16:creationId xmlns:a16="http://schemas.microsoft.com/office/drawing/2014/main" id="{F4D636B1-6343-5C00-D8A7-EDEAADD9FAA0}"/>
                </a:ext>
              </a:extLst>
            </p:cNvPr>
            <p:cNvCxnSpPr>
              <a:stCxn id="4" idx="3"/>
              <a:endCxn id="6" idx="1"/>
            </p:cNvCxnSpPr>
            <p:nvPr/>
          </p:nvCxnSpPr>
          <p:spPr>
            <a:xfrm>
              <a:off x="6430536" y="3362074"/>
              <a:ext cx="20648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コネクタ 16">
              <a:extLst>
                <a:ext uri="{FF2B5EF4-FFF2-40B4-BE49-F238E27FC236}">
                  <a16:creationId xmlns:a16="http://schemas.microsoft.com/office/drawing/2014/main" id="{B75AE07F-2C97-F1A4-2F9F-6BD1F8377889}"/>
                </a:ext>
              </a:extLst>
            </p:cNvPr>
            <p:cNvCxnSpPr/>
            <p:nvPr/>
          </p:nvCxnSpPr>
          <p:spPr>
            <a:xfrm>
              <a:off x="6430536" y="3551607"/>
              <a:ext cx="20648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コネクタ 17">
              <a:extLst>
                <a:ext uri="{FF2B5EF4-FFF2-40B4-BE49-F238E27FC236}">
                  <a16:creationId xmlns:a16="http://schemas.microsoft.com/office/drawing/2014/main" id="{724B9D56-253B-6B89-3806-FBA213B3A664}"/>
                </a:ext>
              </a:extLst>
            </p:cNvPr>
            <p:cNvCxnSpPr/>
            <p:nvPr/>
          </p:nvCxnSpPr>
          <p:spPr>
            <a:xfrm>
              <a:off x="6430536" y="4319916"/>
              <a:ext cx="20648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コネクタ 18">
              <a:extLst>
                <a:ext uri="{FF2B5EF4-FFF2-40B4-BE49-F238E27FC236}">
                  <a16:creationId xmlns:a16="http://schemas.microsoft.com/office/drawing/2014/main" id="{F3611EF5-F76E-2BFE-A285-706462BC7611}"/>
                </a:ext>
              </a:extLst>
            </p:cNvPr>
            <p:cNvCxnSpPr/>
            <p:nvPr/>
          </p:nvCxnSpPr>
          <p:spPr>
            <a:xfrm>
              <a:off x="6430536" y="4509449"/>
              <a:ext cx="20648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正方形/長方形 19">
              <a:extLst>
                <a:ext uri="{FF2B5EF4-FFF2-40B4-BE49-F238E27FC236}">
                  <a16:creationId xmlns:a16="http://schemas.microsoft.com/office/drawing/2014/main" id="{E63E9FC6-8ECB-0FF8-4D5B-2DA899D9A60A}"/>
                </a:ext>
              </a:extLst>
            </p:cNvPr>
            <p:cNvSpPr/>
            <p:nvPr/>
          </p:nvSpPr>
          <p:spPr>
            <a:xfrm>
              <a:off x="6510921" y="3295148"/>
              <a:ext cx="45719" cy="407227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1" name="正方形/長方形 20">
              <a:extLst>
                <a:ext uri="{FF2B5EF4-FFF2-40B4-BE49-F238E27FC236}">
                  <a16:creationId xmlns:a16="http://schemas.microsoft.com/office/drawing/2014/main" id="{E55E5B12-3048-D146-7A43-D0AE99A470D7}"/>
                </a:ext>
              </a:extLst>
            </p:cNvPr>
            <p:cNvSpPr/>
            <p:nvPr/>
          </p:nvSpPr>
          <p:spPr>
            <a:xfrm rot="10800000">
              <a:off x="6510921" y="4146398"/>
              <a:ext cx="45719" cy="407227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2" name="ブローチ 21">
              <a:extLst>
                <a:ext uri="{FF2B5EF4-FFF2-40B4-BE49-F238E27FC236}">
                  <a16:creationId xmlns:a16="http://schemas.microsoft.com/office/drawing/2014/main" id="{0A4CE7CA-C715-C542-E2DE-C5F6F7053843}"/>
                </a:ext>
              </a:extLst>
            </p:cNvPr>
            <p:cNvSpPr/>
            <p:nvPr/>
          </p:nvSpPr>
          <p:spPr>
            <a:xfrm>
              <a:off x="6470728" y="3665244"/>
              <a:ext cx="126104" cy="561495"/>
            </a:xfrm>
            <a:prstGeom prst="plaque">
              <a:avLst>
                <a:gd name="adj" fmla="val 32370"/>
              </a:avLst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23" name="直線コネクタ 22">
              <a:extLst>
                <a:ext uri="{FF2B5EF4-FFF2-40B4-BE49-F238E27FC236}">
                  <a16:creationId xmlns:a16="http://schemas.microsoft.com/office/drawing/2014/main" id="{8C77CD34-A524-D277-0713-8E9EB60711B8}"/>
                </a:ext>
              </a:extLst>
            </p:cNvPr>
            <p:cNvCxnSpPr/>
            <p:nvPr/>
          </p:nvCxnSpPr>
          <p:spPr>
            <a:xfrm>
              <a:off x="6801835" y="3865083"/>
              <a:ext cx="0" cy="22608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片側の 2 つの角を切り取った四角形 23">
              <a:extLst>
                <a:ext uri="{FF2B5EF4-FFF2-40B4-BE49-F238E27FC236}">
                  <a16:creationId xmlns:a16="http://schemas.microsoft.com/office/drawing/2014/main" id="{F85AEA97-198D-C171-18CE-B9EAF5A222E4}"/>
                </a:ext>
              </a:extLst>
            </p:cNvPr>
            <p:cNvSpPr/>
            <p:nvPr/>
          </p:nvSpPr>
          <p:spPr>
            <a:xfrm rot="5400000">
              <a:off x="6720696" y="3897696"/>
              <a:ext cx="92429" cy="122907"/>
            </a:xfrm>
            <a:prstGeom prst="snip2Same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5" name="三角形 24">
              <a:extLst>
                <a:ext uri="{FF2B5EF4-FFF2-40B4-BE49-F238E27FC236}">
                  <a16:creationId xmlns:a16="http://schemas.microsoft.com/office/drawing/2014/main" id="{82500653-EC27-7F58-7CF0-4C0A9D4F55C5}"/>
                </a:ext>
              </a:extLst>
            </p:cNvPr>
            <p:cNvSpPr/>
            <p:nvPr/>
          </p:nvSpPr>
          <p:spPr>
            <a:xfrm rot="16200000">
              <a:off x="6781518" y="3934835"/>
              <a:ext cx="139412" cy="45719"/>
            </a:xfrm>
            <a:prstGeom prst="triangle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6" name="正方形/長方形 25">
              <a:extLst>
                <a:ext uri="{FF2B5EF4-FFF2-40B4-BE49-F238E27FC236}">
                  <a16:creationId xmlns:a16="http://schemas.microsoft.com/office/drawing/2014/main" id="{D9DB3569-0A8A-B88E-D908-B3B9B5A0C540}"/>
                </a:ext>
              </a:extLst>
            </p:cNvPr>
            <p:cNvSpPr/>
            <p:nvPr/>
          </p:nvSpPr>
          <p:spPr>
            <a:xfrm>
              <a:off x="6637218" y="3772654"/>
              <a:ext cx="226031" cy="9242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7" name="正方形/長方形 26">
              <a:extLst>
                <a:ext uri="{FF2B5EF4-FFF2-40B4-BE49-F238E27FC236}">
                  <a16:creationId xmlns:a16="http://schemas.microsoft.com/office/drawing/2014/main" id="{0DED0B6A-4C4F-43DB-FD6B-170B6A519D7E}"/>
                </a:ext>
              </a:extLst>
            </p:cNvPr>
            <p:cNvSpPr/>
            <p:nvPr/>
          </p:nvSpPr>
          <p:spPr>
            <a:xfrm>
              <a:off x="6640541" y="4055442"/>
              <a:ext cx="226031" cy="9242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42" name="グループ化 41">
            <a:extLst>
              <a:ext uri="{FF2B5EF4-FFF2-40B4-BE49-F238E27FC236}">
                <a16:creationId xmlns:a16="http://schemas.microsoft.com/office/drawing/2014/main" id="{D5FB47D7-A0FC-DF35-CB16-1F5259F55001}"/>
              </a:ext>
            </a:extLst>
          </p:cNvPr>
          <p:cNvGrpSpPr/>
          <p:nvPr/>
        </p:nvGrpSpPr>
        <p:grpSpPr>
          <a:xfrm>
            <a:off x="2199516" y="2445568"/>
            <a:ext cx="3287877" cy="2372661"/>
            <a:chOff x="24817532" y="11645536"/>
            <a:chExt cx="3287877" cy="2372661"/>
          </a:xfrm>
        </p:grpSpPr>
        <p:sp>
          <p:nvSpPr>
            <p:cNvPr id="43" name="フローチャート: 判断 42">
              <a:extLst>
                <a:ext uri="{FF2B5EF4-FFF2-40B4-BE49-F238E27FC236}">
                  <a16:creationId xmlns:a16="http://schemas.microsoft.com/office/drawing/2014/main" id="{C37D8604-DAB3-AB86-0B17-B1409BBFCD61}"/>
                </a:ext>
              </a:extLst>
            </p:cNvPr>
            <p:cNvSpPr/>
            <p:nvPr/>
          </p:nvSpPr>
          <p:spPr>
            <a:xfrm rot="71974">
              <a:off x="25212445" y="12253889"/>
              <a:ext cx="2892964" cy="463307"/>
            </a:xfrm>
            <a:prstGeom prst="flowChartDecision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4" name="正方形/長方形 43">
              <a:extLst>
                <a:ext uri="{FF2B5EF4-FFF2-40B4-BE49-F238E27FC236}">
                  <a16:creationId xmlns:a16="http://schemas.microsoft.com/office/drawing/2014/main" id="{5C03F0DA-D0C6-BC58-5B4D-8544ABBC102D}"/>
                </a:ext>
              </a:extLst>
            </p:cNvPr>
            <p:cNvSpPr/>
            <p:nvPr/>
          </p:nvSpPr>
          <p:spPr>
            <a:xfrm rot="1177300">
              <a:off x="25005316" y="12822040"/>
              <a:ext cx="1487350" cy="89910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5" name="フローチャート: 判断 44">
              <a:extLst>
                <a:ext uri="{FF2B5EF4-FFF2-40B4-BE49-F238E27FC236}">
                  <a16:creationId xmlns:a16="http://schemas.microsoft.com/office/drawing/2014/main" id="{F2603A0D-28AD-8F33-CC30-51B4C72517D1}"/>
                </a:ext>
              </a:extLst>
            </p:cNvPr>
            <p:cNvSpPr/>
            <p:nvPr/>
          </p:nvSpPr>
          <p:spPr>
            <a:xfrm rot="71974">
              <a:off x="25080726" y="12640787"/>
              <a:ext cx="2892964" cy="433462"/>
            </a:xfrm>
            <a:prstGeom prst="flowChartDecision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6" name="フローチャート: 判断 45">
              <a:extLst>
                <a:ext uri="{FF2B5EF4-FFF2-40B4-BE49-F238E27FC236}">
                  <a16:creationId xmlns:a16="http://schemas.microsoft.com/office/drawing/2014/main" id="{8462FB7A-BC77-DDDF-688B-EF892CC6250D}"/>
                </a:ext>
              </a:extLst>
            </p:cNvPr>
            <p:cNvSpPr/>
            <p:nvPr/>
          </p:nvSpPr>
          <p:spPr>
            <a:xfrm rot="71974">
              <a:off x="25002106" y="13029659"/>
              <a:ext cx="2892964" cy="433462"/>
            </a:xfrm>
            <a:prstGeom prst="flowChartDecision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7" name="フローチャート: 判断 46">
              <a:extLst>
                <a:ext uri="{FF2B5EF4-FFF2-40B4-BE49-F238E27FC236}">
                  <a16:creationId xmlns:a16="http://schemas.microsoft.com/office/drawing/2014/main" id="{5420ABC0-35CD-DE53-2DB3-B5A72A465E85}"/>
                </a:ext>
              </a:extLst>
            </p:cNvPr>
            <p:cNvSpPr/>
            <p:nvPr/>
          </p:nvSpPr>
          <p:spPr>
            <a:xfrm rot="71974">
              <a:off x="24857384" y="13415192"/>
              <a:ext cx="2892964" cy="433462"/>
            </a:xfrm>
            <a:prstGeom prst="flowChartDecision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8" name="正方形/長方形 47">
              <a:extLst>
                <a:ext uri="{FF2B5EF4-FFF2-40B4-BE49-F238E27FC236}">
                  <a16:creationId xmlns:a16="http://schemas.microsoft.com/office/drawing/2014/main" id="{3B2DB75F-798A-05D4-7147-DFC164608482}"/>
                </a:ext>
              </a:extLst>
            </p:cNvPr>
            <p:cNvSpPr/>
            <p:nvPr/>
          </p:nvSpPr>
          <p:spPr>
            <a:xfrm rot="1177300">
              <a:off x="24817532" y="11645536"/>
              <a:ext cx="1919740" cy="237266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49" name="直線コネクタ 48">
              <a:extLst>
                <a:ext uri="{FF2B5EF4-FFF2-40B4-BE49-F238E27FC236}">
                  <a16:creationId xmlns:a16="http://schemas.microsoft.com/office/drawing/2014/main" id="{088772CE-55E8-4BFC-2C29-317331F794FA}"/>
                </a:ext>
              </a:extLst>
            </p:cNvPr>
            <p:cNvCxnSpPr>
              <a:cxnSpLocks/>
            </p:cNvCxnSpPr>
            <p:nvPr/>
          </p:nvCxnSpPr>
          <p:spPr>
            <a:xfrm>
              <a:off x="25558033" y="12913889"/>
              <a:ext cx="2340816" cy="296313"/>
            </a:xfrm>
            <a:prstGeom prst="line">
              <a:avLst/>
            </a:prstGeom>
            <a:ln w="19050" cap="flat" cmpd="sng" algn="ctr">
              <a:solidFill>
                <a:schemeClr val="dk1"/>
              </a:solidFill>
              <a:prstDash val="sysDash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50" name="直線コネクタ 49">
              <a:extLst>
                <a:ext uri="{FF2B5EF4-FFF2-40B4-BE49-F238E27FC236}">
                  <a16:creationId xmlns:a16="http://schemas.microsoft.com/office/drawing/2014/main" id="{C7A14642-2031-ED2B-63FE-A086AA180C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409913" y="12961827"/>
              <a:ext cx="2581547" cy="227949"/>
            </a:xfrm>
            <a:prstGeom prst="line">
              <a:avLst/>
            </a:prstGeom>
            <a:ln w="19050" cap="flat" cmpd="sng" algn="ctr">
              <a:solidFill>
                <a:schemeClr val="dk1"/>
              </a:solidFill>
              <a:prstDash val="sysDash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grpSp>
          <p:nvGrpSpPr>
            <p:cNvPr id="51" name="グループ化 50">
              <a:extLst>
                <a:ext uri="{FF2B5EF4-FFF2-40B4-BE49-F238E27FC236}">
                  <a16:creationId xmlns:a16="http://schemas.microsoft.com/office/drawing/2014/main" id="{5AC697E9-C9E1-BA0B-5C99-BE55811E573E}"/>
                </a:ext>
              </a:extLst>
            </p:cNvPr>
            <p:cNvGrpSpPr/>
            <p:nvPr/>
          </p:nvGrpSpPr>
          <p:grpSpPr>
            <a:xfrm rot="1024116">
              <a:off x="27945641" y="12434780"/>
              <a:ext cx="71354" cy="1415370"/>
              <a:chOff x="9090094" y="2223247"/>
              <a:chExt cx="101345" cy="2233676"/>
            </a:xfrm>
          </p:grpSpPr>
          <p:sp>
            <p:nvSpPr>
              <p:cNvPr id="52" name="正方形/長方形 51">
                <a:extLst>
                  <a:ext uri="{FF2B5EF4-FFF2-40B4-BE49-F238E27FC236}">
                    <a16:creationId xmlns:a16="http://schemas.microsoft.com/office/drawing/2014/main" id="{8E03ABC2-1090-5F3B-7EA4-14887407806A}"/>
                  </a:ext>
                </a:extLst>
              </p:cNvPr>
              <p:cNvSpPr/>
              <p:nvPr/>
            </p:nvSpPr>
            <p:spPr>
              <a:xfrm>
                <a:off x="9090875" y="2223247"/>
                <a:ext cx="100564" cy="25101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3" name="正方形/長方形 52">
                <a:extLst>
                  <a:ext uri="{FF2B5EF4-FFF2-40B4-BE49-F238E27FC236}">
                    <a16:creationId xmlns:a16="http://schemas.microsoft.com/office/drawing/2014/main" id="{BB6BB3D9-C2DE-5599-95B0-886EB8512273}"/>
                  </a:ext>
                </a:extLst>
              </p:cNvPr>
              <p:cNvSpPr/>
              <p:nvPr/>
            </p:nvSpPr>
            <p:spPr>
              <a:xfrm>
                <a:off x="9090875" y="2473905"/>
                <a:ext cx="100564" cy="25101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4" name="正方形/長方形 53">
                <a:extLst>
                  <a:ext uri="{FF2B5EF4-FFF2-40B4-BE49-F238E27FC236}">
                    <a16:creationId xmlns:a16="http://schemas.microsoft.com/office/drawing/2014/main" id="{434A551F-FC19-45D0-1FF1-69BEBB9A8B59}"/>
                  </a:ext>
                </a:extLst>
              </p:cNvPr>
              <p:cNvSpPr/>
              <p:nvPr/>
            </p:nvSpPr>
            <p:spPr>
              <a:xfrm>
                <a:off x="9090875" y="2725148"/>
                <a:ext cx="100564" cy="25101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5" name="正方形/長方形 54">
                <a:extLst>
                  <a:ext uri="{FF2B5EF4-FFF2-40B4-BE49-F238E27FC236}">
                    <a16:creationId xmlns:a16="http://schemas.microsoft.com/office/drawing/2014/main" id="{A85D93BD-24DA-2593-6BDD-3991D1C17746}"/>
                  </a:ext>
                </a:extLst>
              </p:cNvPr>
              <p:cNvSpPr/>
              <p:nvPr/>
            </p:nvSpPr>
            <p:spPr>
              <a:xfrm>
                <a:off x="9090875" y="2975806"/>
                <a:ext cx="100564" cy="25101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6" name="正方形/長方形 55">
                <a:extLst>
                  <a:ext uri="{FF2B5EF4-FFF2-40B4-BE49-F238E27FC236}">
                    <a16:creationId xmlns:a16="http://schemas.microsoft.com/office/drawing/2014/main" id="{9B25FE62-BB99-0E42-6EAB-AE79BC42525A}"/>
                  </a:ext>
                </a:extLst>
              </p:cNvPr>
              <p:cNvSpPr/>
              <p:nvPr/>
            </p:nvSpPr>
            <p:spPr>
              <a:xfrm>
                <a:off x="9090875" y="3218274"/>
                <a:ext cx="100564" cy="25101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7" name="正方形/長方形 56">
                <a:extLst>
                  <a:ext uri="{FF2B5EF4-FFF2-40B4-BE49-F238E27FC236}">
                    <a16:creationId xmlns:a16="http://schemas.microsoft.com/office/drawing/2014/main" id="{03829CE9-7221-1D83-48AD-E50AE4D6DB82}"/>
                  </a:ext>
                </a:extLst>
              </p:cNvPr>
              <p:cNvSpPr/>
              <p:nvPr/>
            </p:nvSpPr>
            <p:spPr>
              <a:xfrm>
                <a:off x="9090875" y="3468932"/>
                <a:ext cx="100564" cy="25101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8" name="正方形/長方形 57">
                <a:extLst>
                  <a:ext uri="{FF2B5EF4-FFF2-40B4-BE49-F238E27FC236}">
                    <a16:creationId xmlns:a16="http://schemas.microsoft.com/office/drawing/2014/main" id="{A3A19D1E-1F33-D8D3-B11D-984448032521}"/>
                  </a:ext>
                </a:extLst>
              </p:cNvPr>
              <p:cNvSpPr/>
              <p:nvPr/>
            </p:nvSpPr>
            <p:spPr>
              <a:xfrm>
                <a:off x="9090094" y="3713394"/>
                <a:ext cx="100564" cy="25101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9" name="正方形/長方形 58">
                <a:extLst>
                  <a:ext uri="{FF2B5EF4-FFF2-40B4-BE49-F238E27FC236}">
                    <a16:creationId xmlns:a16="http://schemas.microsoft.com/office/drawing/2014/main" id="{0F3AF98B-88DA-F829-FCEA-83A244080396}"/>
                  </a:ext>
                </a:extLst>
              </p:cNvPr>
              <p:cNvSpPr/>
              <p:nvPr/>
            </p:nvSpPr>
            <p:spPr>
              <a:xfrm>
                <a:off x="9090094" y="3964052"/>
                <a:ext cx="100564" cy="25101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0" name="正方形/長方形 59">
                <a:extLst>
                  <a:ext uri="{FF2B5EF4-FFF2-40B4-BE49-F238E27FC236}">
                    <a16:creationId xmlns:a16="http://schemas.microsoft.com/office/drawing/2014/main" id="{1C63399E-9B4D-167E-6B5C-6D5E537875B3}"/>
                  </a:ext>
                </a:extLst>
              </p:cNvPr>
              <p:cNvSpPr/>
              <p:nvPr/>
            </p:nvSpPr>
            <p:spPr>
              <a:xfrm>
                <a:off x="9090094" y="4205911"/>
                <a:ext cx="100564" cy="25101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3112954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9575A2B5-BA3C-D362-77C8-0E5CAF9E63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450"/>
          <a:stretch/>
        </p:blipFill>
        <p:spPr>
          <a:xfrm>
            <a:off x="838200" y="1064796"/>
            <a:ext cx="8456171" cy="6324005"/>
          </a:xfrm>
          <a:prstGeom prst="rect">
            <a:avLst/>
          </a:prstGeom>
          <a:ln>
            <a:noFill/>
          </a:ln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F1E4508A-3AA7-CB14-A30D-BDAA9B84AB9F}"/>
              </a:ext>
            </a:extLst>
          </p:cNvPr>
          <p:cNvSpPr/>
          <p:nvPr/>
        </p:nvSpPr>
        <p:spPr>
          <a:xfrm>
            <a:off x="3250537" y="4226799"/>
            <a:ext cx="2418080" cy="12355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円/楕円 5">
            <a:extLst>
              <a:ext uri="{FF2B5EF4-FFF2-40B4-BE49-F238E27FC236}">
                <a16:creationId xmlns:a16="http://schemas.microsoft.com/office/drawing/2014/main" id="{2234AACE-88A2-0FB1-B1EE-69669FA2EDD0}"/>
              </a:ext>
            </a:extLst>
          </p:cNvPr>
          <p:cNvSpPr/>
          <p:nvPr/>
        </p:nvSpPr>
        <p:spPr>
          <a:xfrm>
            <a:off x="4734560" y="3429000"/>
            <a:ext cx="1855305" cy="10414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FF0000"/>
              </a:solidFill>
            </a:endParaRPr>
          </a:p>
        </p:txBody>
      </p: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16B1AA79-8095-9115-D3C5-4D389809817C}"/>
              </a:ext>
            </a:extLst>
          </p:cNvPr>
          <p:cNvCxnSpPr>
            <a:cxnSpLocks/>
          </p:cNvCxnSpPr>
          <p:nvPr/>
        </p:nvCxnSpPr>
        <p:spPr>
          <a:xfrm flipV="1">
            <a:off x="5287617" y="4415883"/>
            <a:ext cx="250822" cy="50888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円/楕円 12">
            <a:extLst>
              <a:ext uri="{FF2B5EF4-FFF2-40B4-BE49-F238E27FC236}">
                <a16:creationId xmlns:a16="http://schemas.microsoft.com/office/drawing/2014/main" id="{E6428523-957B-C812-061F-A05C100BDA54}"/>
              </a:ext>
            </a:extLst>
          </p:cNvPr>
          <p:cNvSpPr/>
          <p:nvPr/>
        </p:nvSpPr>
        <p:spPr>
          <a:xfrm>
            <a:off x="3047999" y="2596958"/>
            <a:ext cx="2284895" cy="1175476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00B050"/>
              </a:solidFill>
            </a:endParaRPr>
          </a:p>
        </p:txBody>
      </p:sp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FE96E67D-6B1E-40DD-8E6E-535970A009AC}"/>
              </a:ext>
            </a:extLst>
          </p:cNvPr>
          <p:cNvCxnSpPr>
            <a:cxnSpLocks/>
          </p:cNvCxnSpPr>
          <p:nvPr/>
        </p:nvCxnSpPr>
        <p:spPr>
          <a:xfrm flipV="1">
            <a:off x="3687337" y="3772434"/>
            <a:ext cx="223024" cy="582701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円/楕円 19">
            <a:extLst>
              <a:ext uri="{FF2B5EF4-FFF2-40B4-BE49-F238E27FC236}">
                <a16:creationId xmlns:a16="http://schemas.microsoft.com/office/drawing/2014/main" id="{17EC9AA1-60ED-0DE6-6EB9-07F5299E5618}"/>
              </a:ext>
            </a:extLst>
          </p:cNvPr>
          <p:cNvSpPr/>
          <p:nvPr/>
        </p:nvSpPr>
        <p:spPr>
          <a:xfrm>
            <a:off x="2302711" y="2110126"/>
            <a:ext cx="2156866" cy="392740"/>
          </a:xfrm>
          <a:prstGeom prst="ellipse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2" name="直線コネクタ 21">
            <a:extLst>
              <a:ext uri="{FF2B5EF4-FFF2-40B4-BE49-F238E27FC236}">
                <a16:creationId xmlns:a16="http://schemas.microsoft.com/office/drawing/2014/main" id="{130F816A-F5AC-1782-6559-2C023B0D38E1}"/>
              </a:ext>
            </a:extLst>
          </p:cNvPr>
          <p:cNvCxnSpPr>
            <a:cxnSpLocks/>
          </p:cNvCxnSpPr>
          <p:nvPr/>
        </p:nvCxnSpPr>
        <p:spPr>
          <a:xfrm flipH="1">
            <a:off x="3687337" y="1893439"/>
            <a:ext cx="269327" cy="234528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D2D937D6-A78B-F35B-A76B-94D396E83A2A}"/>
              </a:ext>
            </a:extLst>
          </p:cNvPr>
          <p:cNvSpPr txBox="1"/>
          <p:nvPr/>
        </p:nvSpPr>
        <p:spPr>
          <a:xfrm>
            <a:off x="3777980" y="1413229"/>
            <a:ext cx="6815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b="1" dirty="0">
                <a:solidFill>
                  <a:schemeClr val="accent1"/>
                </a:solidFill>
              </a:rPr>
              <a:t>(a)</a:t>
            </a:r>
            <a:endParaRPr kumimoji="1" lang="ja-JP" altLang="en-US" sz="2800" b="1">
              <a:solidFill>
                <a:schemeClr val="accent1"/>
              </a:solidFill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AA3DBB8C-727C-6B20-8D1B-E8D2C287BB42}"/>
              </a:ext>
            </a:extLst>
          </p:cNvPr>
          <p:cNvSpPr txBox="1"/>
          <p:nvPr/>
        </p:nvSpPr>
        <p:spPr>
          <a:xfrm>
            <a:off x="3270636" y="4359896"/>
            <a:ext cx="692818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kumimoji="1" lang="en-US" altLang="ja-JP" sz="2800" b="1" dirty="0">
                <a:solidFill>
                  <a:srgbClr val="00B050"/>
                </a:solidFill>
              </a:rPr>
              <a:t>(b)</a:t>
            </a:r>
            <a:endParaRPr kumimoji="1" lang="ja-JP" altLang="en-US" sz="2800" b="1">
              <a:solidFill>
                <a:srgbClr val="00B050"/>
              </a:solidFill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DBE8F19A-B8FF-2DFD-8F15-D601124229DA}"/>
              </a:ext>
            </a:extLst>
          </p:cNvPr>
          <p:cNvSpPr txBox="1"/>
          <p:nvPr/>
        </p:nvSpPr>
        <p:spPr>
          <a:xfrm>
            <a:off x="4845621" y="4844565"/>
            <a:ext cx="671979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kumimoji="1" lang="en-US" altLang="ja-JP" sz="2800" b="1" dirty="0">
                <a:solidFill>
                  <a:srgbClr val="FF0000"/>
                </a:solidFill>
              </a:rPr>
              <a:t>(c)</a:t>
            </a:r>
            <a:endParaRPr kumimoji="1" lang="ja-JP" altLang="en-US" sz="2800" b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519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9575A2B5-BA3C-D362-77C8-0E5CAF9E63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450"/>
          <a:stretch/>
        </p:blipFill>
        <p:spPr>
          <a:xfrm>
            <a:off x="838200" y="1064796"/>
            <a:ext cx="8456171" cy="6324005"/>
          </a:xfrm>
          <a:prstGeom prst="rect">
            <a:avLst/>
          </a:prstGeom>
          <a:ln>
            <a:noFill/>
          </a:ln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F1E4508A-3AA7-CB14-A30D-BDAA9B84AB9F}"/>
              </a:ext>
            </a:extLst>
          </p:cNvPr>
          <p:cNvSpPr/>
          <p:nvPr/>
        </p:nvSpPr>
        <p:spPr>
          <a:xfrm>
            <a:off x="3250537" y="4226799"/>
            <a:ext cx="2418080" cy="12355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円/楕円 5">
            <a:extLst>
              <a:ext uri="{FF2B5EF4-FFF2-40B4-BE49-F238E27FC236}">
                <a16:creationId xmlns:a16="http://schemas.microsoft.com/office/drawing/2014/main" id="{2234AACE-88A2-0FB1-B1EE-69669FA2EDD0}"/>
              </a:ext>
            </a:extLst>
          </p:cNvPr>
          <p:cNvSpPr/>
          <p:nvPr/>
        </p:nvSpPr>
        <p:spPr>
          <a:xfrm>
            <a:off x="4734560" y="3429000"/>
            <a:ext cx="1855305" cy="1041400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D2212F7-C509-A02B-FD4F-ACE2568C7A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41299" y="4924765"/>
            <a:ext cx="1855305" cy="352943"/>
          </a:xfrm>
          <a:ln w="38100">
            <a:solidFill>
              <a:srgbClr val="00B050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ja-JP" altLang="en-US" sz="1800"/>
              <a:t>高度</a:t>
            </a:r>
            <a:r>
              <a:rPr kumimoji="1" lang="en-US" altLang="ja-JP" sz="1800" dirty="0"/>
              <a:t> 77 ~ 83km</a:t>
            </a:r>
            <a:endParaRPr kumimoji="1" lang="ja-JP" altLang="en-US" sz="1800"/>
          </a:p>
        </p:txBody>
      </p: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16B1AA79-8095-9115-D3C5-4D389809817C}"/>
              </a:ext>
            </a:extLst>
          </p:cNvPr>
          <p:cNvCxnSpPr>
            <a:cxnSpLocks/>
          </p:cNvCxnSpPr>
          <p:nvPr/>
        </p:nvCxnSpPr>
        <p:spPr>
          <a:xfrm flipV="1">
            <a:off x="5287617" y="4415883"/>
            <a:ext cx="250822" cy="508882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円/楕円 12">
            <a:extLst>
              <a:ext uri="{FF2B5EF4-FFF2-40B4-BE49-F238E27FC236}">
                <a16:creationId xmlns:a16="http://schemas.microsoft.com/office/drawing/2014/main" id="{E6428523-957B-C812-061F-A05C100BDA54}"/>
              </a:ext>
            </a:extLst>
          </p:cNvPr>
          <p:cNvSpPr/>
          <p:nvPr/>
        </p:nvSpPr>
        <p:spPr>
          <a:xfrm>
            <a:off x="3047999" y="2596958"/>
            <a:ext cx="2284895" cy="117547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コンテンツ プレースホルダー 2">
            <a:extLst>
              <a:ext uri="{FF2B5EF4-FFF2-40B4-BE49-F238E27FC236}">
                <a16:creationId xmlns:a16="http://schemas.microsoft.com/office/drawing/2014/main" id="{F91CE628-4C81-C031-22A4-D55F16F63B30}"/>
              </a:ext>
            </a:extLst>
          </p:cNvPr>
          <p:cNvSpPr txBox="1">
            <a:spLocks/>
          </p:cNvSpPr>
          <p:nvPr/>
        </p:nvSpPr>
        <p:spPr>
          <a:xfrm>
            <a:off x="2897629" y="4355135"/>
            <a:ext cx="1855305" cy="352943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sz="1800"/>
              <a:t>高度</a:t>
            </a:r>
            <a:r>
              <a:rPr lang="en-US" altLang="ja-JP" sz="1800" dirty="0"/>
              <a:t> 92~95km</a:t>
            </a:r>
            <a:endParaRPr lang="ja-JP" altLang="en-US" sz="1800"/>
          </a:p>
        </p:txBody>
      </p:sp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FE96E67D-6B1E-40DD-8E6E-535970A009AC}"/>
              </a:ext>
            </a:extLst>
          </p:cNvPr>
          <p:cNvCxnSpPr>
            <a:cxnSpLocks/>
          </p:cNvCxnSpPr>
          <p:nvPr/>
        </p:nvCxnSpPr>
        <p:spPr>
          <a:xfrm flipV="1">
            <a:off x="3687337" y="3772434"/>
            <a:ext cx="223024" cy="58270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円/楕円 19">
            <a:extLst>
              <a:ext uri="{FF2B5EF4-FFF2-40B4-BE49-F238E27FC236}">
                <a16:creationId xmlns:a16="http://schemas.microsoft.com/office/drawing/2014/main" id="{17EC9AA1-60ED-0DE6-6EB9-07F5299E5618}"/>
              </a:ext>
            </a:extLst>
          </p:cNvPr>
          <p:cNvSpPr/>
          <p:nvPr/>
        </p:nvSpPr>
        <p:spPr>
          <a:xfrm>
            <a:off x="2302711" y="2110126"/>
            <a:ext cx="2156866" cy="392740"/>
          </a:xfrm>
          <a:prstGeom prst="ellipse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2" name="直線コネクタ 21">
            <a:extLst>
              <a:ext uri="{FF2B5EF4-FFF2-40B4-BE49-F238E27FC236}">
                <a16:creationId xmlns:a16="http://schemas.microsoft.com/office/drawing/2014/main" id="{130F816A-F5AC-1782-6559-2C023B0D38E1}"/>
              </a:ext>
            </a:extLst>
          </p:cNvPr>
          <p:cNvCxnSpPr>
            <a:cxnSpLocks/>
          </p:cNvCxnSpPr>
          <p:nvPr/>
        </p:nvCxnSpPr>
        <p:spPr>
          <a:xfrm flipH="1">
            <a:off x="3687337" y="1893439"/>
            <a:ext cx="269327" cy="234528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コンテンツ プレースホルダー 2">
            <a:extLst>
              <a:ext uri="{FF2B5EF4-FFF2-40B4-BE49-F238E27FC236}">
                <a16:creationId xmlns:a16="http://schemas.microsoft.com/office/drawing/2014/main" id="{F63A726F-7BB5-4AF5-7782-408B4C963C43}"/>
              </a:ext>
            </a:extLst>
          </p:cNvPr>
          <p:cNvSpPr txBox="1">
            <a:spLocks/>
          </p:cNvSpPr>
          <p:nvPr/>
        </p:nvSpPr>
        <p:spPr>
          <a:xfrm>
            <a:off x="3718050" y="1535696"/>
            <a:ext cx="1592539" cy="399062"/>
          </a:xfrm>
          <a:prstGeom prst="rect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sz="1800"/>
              <a:t>高度</a:t>
            </a:r>
            <a:r>
              <a:rPr lang="en-US" altLang="ja-JP" sz="1800" dirty="0"/>
              <a:t> 150 km</a:t>
            </a:r>
            <a:endParaRPr lang="ja-JP" altLang="en-US" sz="1800"/>
          </a:p>
        </p:txBody>
      </p:sp>
    </p:spTree>
    <p:extLst>
      <p:ext uri="{BB962C8B-B14F-4D97-AF65-F5344CB8AC3E}">
        <p14:creationId xmlns:p14="http://schemas.microsoft.com/office/powerpoint/2010/main" val="223191088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2002A0D-7EB7-0549-9E3F-D95899E805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cxnSp>
        <p:nvCxnSpPr>
          <p:cNvPr id="35" name="直線コネクタ 34">
            <a:extLst>
              <a:ext uri="{FF2B5EF4-FFF2-40B4-BE49-F238E27FC236}">
                <a16:creationId xmlns:a16="http://schemas.microsoft.com/office/drawing/2014/main" id="{7237A9E2-3D68-8444-9949-6D0E1D86E258}"/>
              </a:ext>
            </a:extLst>
          </p:cNvPr>
          <p:cNvCxnSpPr>
            <a:cxnSpLocks/>
          </p:cNvCxnSpPr>
          <p:nvPr/>
        </p:nvCxnSpPr>
        <p:spPr>
          <a:xfrm flipV="1">
            <a:off x="475013" y="4369556"/>
            <a:ext cx="5620987" cy="2731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C8709216-3CD3-D94C-93B0-EFF75F23D06C}"/>
              </a:ext>
            </a:extLst>
          </p:cNvPr>
          <p:cNvSpPr/>
          <p:nvPr/>
        </p:nvSpPr>
        <p:spPr>
          <a:xfrm>
            <a:off x="3285861" y="3489854"/>
            <a:ext cx="2398815" cy="1759403"/>
          </a:xfrm>
          <a:prstGeom prst="rect">
            <a:avLst/>
          </a:prstGeom>
          <a:solidFill>
            <a:srgbClr val="CEEAFF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3FFC193C-B5EB-7E43-AF83-ADAB8742D206}"/>
              </a:ext>
            </a:extLst>
          </p:cNvPr>
          <p:cNvSpPr/>
          <p:nvPr/>
        </p:nvSpPr>
        <p:spPr>
          <a:xfrm>
            <a:off x="5013395" y="3569427"/>
            <a:ext cx="365805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ja-JP" sz="2000" i="1" cap="none" spc="0" dirty="0">
                <a:ln w="0"/>
                <a:solidFill>
                  <a:srgbClr val="0824D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e</a:t>
            </a:r>
            <a:r>
              <a:rPr lang="en-US" altLang="ja-JP" sz="2000" i="1" cap="none" spc="0" baseline="30000" dirty="0">
                <a:ln w="0"/>
                <a:solidFill>
                  <a:srgbClr val="0824D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-</a:t>
            </a:r>
            <a:endParaRPr lang="ja-JP" altLang="en-US" sz="2000" i="1" cap="none" spc="0" baseline="30000">
              <a:ln w="0"/>
              <a:solidFill>
                <a:srgbClr val="0824D9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mbria Math" panose="02040503050406030204" pitchFamily="18" charset="0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11CAC6EC-3056-D243-A1E7-4675B3AEDD73}"/>
              </a:ext>
            </a:extLst>
          </p:cNvPr>
          <p:cNvSpPr/>
          <p:nvPr/>
        </p:nvSpPr>
        <p:spPr>
          <a:xfrm>
            <a:off x="4502668" y="4524759"/>
            <a:ext cx="365805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ja-JP" sz="2000" i="1" cap="none" spc="0" dirty="0">
                <a:ln w="0"/>
                <a:solidFill>
                  <a:srgbClr val="0824D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e</a:t>
            </a:r>
            <a:r>
              <a:rPr lang="en-US" altLang="ja-JP" sz="2000" i="1" cap="none" spc="0" baseline="30000" dirty="0">
                <a:ln w="0"/>
                <a:solidFill>
                  <a:srgbClr val="0824D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-</a:t>
            </a:r>
            <a:endParaRPr lang="ja-JP" altLang="en-US" sz="2000" i="1" cap="none" spc="0" baseline="30000">
              <a:ln w="0"/>
              <a:solidFill>
                <a:srgbClr val="0824D9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mbria Math" panose="02040503050406030204" pitchFamily="18" charset="0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F12E9B04-9E7A-0249-813F-3FAD9B48CD76}"/>
              </a:ext>
            </a:extLst>
          </p:cNvPr>
          <p:cNvSpPr/>
          <p:nvPr/>
        </p:nvSpPr>
        <p:spPr>
          <a:xfrm>
            <a:off x="4955056" y="4409342"/>
            <a:ext cx="365805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ja-JP" sz="2000" i="1" cap="none" spc="0" dirty="0">
                <a:ln w="0"/>
                <a:solidFill>
                  <a:srgbClr val="0824D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e</a:t>
            </a:r>
            <a:r>
              <a:rPr lang="en-US" altLang="ja-JP" sz="2000" i="1" cap="none" spc="0" baseline="30000" dirty="0">
                <a:ln w="0"/>
                <a:solidFill>
                  <a:srgbClr val="0824D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-</a:t>
            </a:r>
            <a:endParaRPr lang="ja-JP" altLang="en-US" sz="2000" i="1" cap="none" spc="0" baseline="30000">
              <a:ln w="0"/>
              <a:solidFill>
                <a:srgbClr val="0824D9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mbria Math" panose="02040503050406030204" pitchFamily="18" charset="0"/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98E9A9F2-1D35-FB41-A17F-5F782A60D0DC}"/>
              </a:ext>
            </a:extLst>
          </p:cNvPr>
          <p:cNvSpPr/>
          <p:nvPr/>
        </p:nvSpPr>
        <p:spPr>
          <a:xfrm>
            <a:off x="4556017" y="4031093"/>
            <a:ext cx="365805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ja-JP" sz="2000" i="1" cap="none" spc="0" dirty="0">
                <a:ln w="0"/>
                <a:solidFill>
                  <a:srgbClr val="0824D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e</a:t>
            </a:r>
            <a:r>
              <a:rPr lang="en-US" altLang="ja-JP" sz="2000" i="1" cap="none" spc="0" baseline="30000" dirty="0">
                <a:ln w="0"/>
                <a:solidFill>
                  <a:srgbClr val="0824D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-</a:t>
            </a:r>
            <a:endParaRPr lang="ja-JP" altLang="en-US" sz="2000" i="1" cap="none" spc="0" baseline="30000">
              <a:ln w="0"/>
              <a:solidFill>
                <a:srgbClr val="0824D9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mbria Math" panose="02040503050406030204" pitchFamily="18" charset="0"/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49019696-7C49-3845-B7CF-1935853366D2}"/>
              </a:ext>
            </a:extLst>
          </p:cNvPr>
          <p:cNvSpPr/>
          <p:nvPr/>
        </p:nvSpPr>
        <p:spPr>
          <a:xfrm>
            <a:off x="3916365" y="3489854"/>
            <a:ext cx="365805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ja-JP" sz="2000" i="1" cap="none" spc="0" dirty="0">
                <a:ln w="0"/>
                <a:solidFill>
                  <a:srgbClr val="0824D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e</a:t>
            </a:r>
            <a:r>
              <a:rPr lang="en-US" altLang="ja-JP" sz="2000" i="1" cap="none" spc="0" baseline="30000" dirty="0">
                <a:ln w="0"/>
                <a:solidFill>
                  <a:srgbClr val="0824D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-</a:t>
            </a:r>
            <a:endParaRPr lang="ja-JP" altLang="en-US" sz="2000" i="1" cap="none" spc="0" baseline="30000">
              <a:ln w="0"/>
              <a:solidFill>
                <a:srgbClr val="0824D9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mbria Math" panose="02040503050406030204" pitchFamily="18" charset="0"/>
            </a:endParaRP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5F5B0964-2B84-5C49-876D-0488C20194D4}"/>
              </a:ext>
            </a:extLst>
          </p:cNvPr>
          <p:cNvSpPr/>
          <p:nvPr/>
        </p:nvSpPr>
        <p:spPr>
          <a:xfrm>
            <a:off x="5274521" y="4787592"/>
            <a:ext cx="365805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ja-JP" sz="2000" i="1" cap="none" spc="0" dirty="0">
                <a:ln w="0"/>
                <a:solidFill>
                  <a:srgbClr val="0824D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e</a:t>
            </a:r>
            <a:r>
              <a:rPr lang="en-US" altLang="ja-JP" sz="2000" i="1" cap="none" spc="0" baseline="30000" dirty="0">
                <a:ln w="0"/>
                <a:solidFill>
                  <a:srgbClr val="0824D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-</a:t>
            </a:r>
            <a:endParaRPr lang="ja-JP" altLang="en-US" sz="2000" i="1" cap="none" spc="0" baseline="30000">
              <a:ln w="0"/>
              <a:solidFill>
                <a:srgbClr val="0824D9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mbria Math" panose="02040503050406030204" pitchFamily="18" charset="0"/>
            </a:endParaRP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4E50FAC0-76BA-2747-BCDF-233AC18ABBDB}"/>
              </a:ext>
            </a:extLst>
          </p:cNvPr>
          <p:cNvSpPr/>
          <p:nvPr/>
        </p:nvSpPr>
        <p:spPr>
          <a:xfrm>
            <a:off x="3436585" y="4415140"/>
            <a:ext cx="365805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ja-JP" sz="2000" i="1" cap="none" spc="0" dirty="0">
                <a:ln w="0"/>
                <a:solidFill>
                  <a:srgbClr val="0824D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e</a:t>
            </a:r>
            <a:r>
              <a:rPr lang="en-US" altLang="ja-JP" sz="2000" i="1" cap="none" spc="0" baseline="30000" dirty="0">
                <a:ln w="0"/>
                <a:solidFill>
                  <a:srgbClr val="0824D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-</a:t>
            </a:r>
            <a:endParaRPr lang="ja-JP" altLang="en-US" sz="2000" i="1" cap="none" spc="0" baseline="30000">
              <a:ln w="0"/>
              <a:solidFill>
                <a:srgbClr val="0824D9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mbria Math" panose="02040503050406030204" pitchFamily="18" charset="0"/>
            </a:endParaRP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8CC72005-3E55-9545-8522-DFC456486635}"/>
              </a:ext>
            </a:extLst>
          </p:cNvPr>
          <p:cNvSpPr/>
          <p:nvPr/>
        </p:nvSpPr>
        <p:spPr>
          <a:xfrm>
            <a:off x="3733462" y="4075167"/>
            <a:ext cx="365805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ja-JP" sz="2000" i="1" cap="none" spc="0" dirty="0">
                <a:ln w="0"/>
                <a:solidFill>
                  <a:srgbClr val="0824D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e</a:t>
            </a:r>
            <a:r>
              <a:rPr lang="en-US" altLang="ja-JP" sz="2000" i="1" cap="none" spc="0" baseline="30000" dirty="0">
                <a:ln w="0"/>
                <a:solidFill>
                  <a:srgbClr val="0824D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-</a:t>
            </a:r>
            <a:endParaRPr lang="ja-JP" altLang="en-US" sz="2000" i="1" cap="none" spc="0" baseline="30000">
              <a:ln w="0"/>
              <a:solidFill>
                <a:srgbClr val="0824D9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mbria Math" panose="02040503050406030204" pitchFamily="18" charset="0"/>
            </a:endParaRPr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31E7A9B1-FD62-434E-9692-821F6B387D4C}"/>
              </a:ext>
            </a:extLst>
          </p:cNvPr>
          <p:cNvSpPr/>
          <p:nvPr/>
        </p:nvSpPr>
        <p:spPr>
          <a:xfrm>
            <a:off x="3475727" y="3696832"/>
            <a:ext cx="365805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ja-JP" sz="2000" i="1" cap="none" spc="0" dirty="0">
                <a:ln w="0"/>
                <a:solidFill>
                  <a:srgbClr val="0824D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e</a:t>
            </a:r>
            <a:r>
              <a:rPr lang="en-US" altLang="ja-JP" sz="2000" i="1" cap="none" spc="0" baseline="30000" dirty="0">
                <a:ln w="0"/>
                <a:solidFill>
                  <a:srgbClr val="0824D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-</a:t>
            </a:r>
            <a:endParaRPr lang="ja-JP" altLang="en-US" sz="2000" i="1" cap="none" spc="0" baseline="30000">
              <a:ln w="0"/>
              <a:solidFill>
                <a:srgbClr val="0824D9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mbria Math" panose="02040503050406030204" pitchFamily="18" charset="0"/>
            </a:endParaRPr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9E648689-21A0-4F40-A6D8-507CE7CD89CE}"/>
              </a:ext>
            </a:extLst>
          </p:cNvPr>
          <p:cNvSpPr/>
          <p:nvPr/>
        </p:nvSpPr>
        <p:spPr>
          <a:xfrm>
            <a:off x="4005253" y="4689870"/>
            <a:ext cx="365805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ja-JP" sz="2000" i="1" cap="none" spc="0" dirty="0">
                <a:ln w="0"/>
                <a:solidFill>
                  <a:srgbClr val="0824D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e</a:t>
            </a:r>
            <a:r>
              <a:rPr lang="en-US" altLang="ja-JP" sz="2000" i="1" cap="none" spc="0" baseline="30000" dirty="0">
                <a:ln w="0"/>
                <a:solidFill>
                  <a:srgbClr val="0824D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-</a:t>
            </a:r>
            <a:endParaRPr lang="ja-JP" altLang="en-US" sz="2000" i="1" cap="none" spc="0" baseline="30000">
              <a:ln w="0"/>
              <a:solidFill>
                <a:srgbClr val="0824D9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mbria Math" panose="02040503050406030204" pitchFamily="18" charset="0"/>
            </a:endParaRPr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BEE4A696-7B56-4C46-8559-18340C58260B}"/>
              </a:ext>
            </a:extLst>
          </p:cNvPr>
          <p:cNvSpPr/>
          <p:nvPr/>
        </p:nvSpPr>
        <p:spPr>
          <a:xfrm>
            <a:off x="4351615" y="3621270"/>
            <a:ext cx="365805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ja-JP" sz="2000" i="1" cap="none" spc="0" dirty="0">
                <a:ln w="0"/>
                <a:solidFill>
                  <a:srgbClr val="0824D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e</a:t>
            </a:r>
            <a:r>
              <a:rPr lang="en-US" altLang="ja-JP" sz="2000" i="1" cap="none" spc="0" baseline="30000" dirty="0">
                <a:ln w="0"/>
                <a:solidFill>
                  <a:srgbClr val="0824D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-</a:t>
            </a:r>
            <a:endParaRPr lang="ja-JP" altLang="en-US" sz="2000" i="1" cap="none" spc="0" baseline="30000">
              <a:ln w="0"/>
              <a:solidFill>
                <a:srgbClr val="0824D9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mbria Math" panose="02040503050406030204" pitchFamily="18" charset="0"/>
            </a:endParaRPr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516E050E-A06A-074E-B3B5-8C2A77DA030E}"/>
              </a:ext>
            </a:extLst>
          </p:cNvPr>
          <p:cNvSpPr/>
          <p:nvPr/>
        </p:nvSpPr>
        <p:spPr>
          <a:xfrm>
            <a:off x="5278793" y="3910694"/>
            <a:ext cx="365805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ja-JP" sz="2000" i="1" cap="none" spc="0" dirty="0">
                <a:ln w="0"/>
                <a:solidFill>
                  <a:srgbClr val="0824D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e</a:t>
            </a:r>
            <a:r>
              <a:rPr lang="en-US" altLang="ja-JP" sz="2000" i="1" cap="none" spc="0" baseline="30000" dirty="0">
                <a:ln w="0"/>
                <a:solidFill>
                  <a:srgbClr val="0824D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-</a:t>
            </a:r>
            <a:endParaRPr lang="ja-JP" altLang="en-US" sz="2000" i="1" cap="none" spc="0" baseline="30000">
              <a:ln w="0"/>
              <a:solidFill>
                <a:srgbClr val="0824D9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mbria Math" panose="02040503050406030204" pitchFamily="18" charset="0"/>
            </a:endParaRPr>
          </a:p>
        </p:txBody>
      </p:sp>
      <p:grpSp>
        <p:nvGrpSpPr>
          <p:cNvPr id="3" name="グループ化 2">
            <a:extLst>
              <a:ext uri="{FF2B5EF4-FFF2-40B4-BE49-F238E27FC236}">
                <a16:creationId xmlns:a16="http://schemas.microsoft.com/office/drawing/2014/main" id="{59F4CF5F-0D30-F44C-9522-487666ACAC3A}"/>
              </a:ext>
            </a:extLst>
          </p:cNvPr>
          <p:cNvGrpSpPr/>
          <p:nvPr/>
        </p:nvGrpSpPr>
        <p:grpSpPr>
          <a:xfrm>
            <a:off x="889306" y="3486824"/>
            <a:ext cx="2398815" cy="1759403"/>
            <a:chOff x="847690" y="5671182"/>
            <a:chExt cx="2398815" cy="1759403"/>
          </a:xfrm>
        </p:grpSpPr>
        <p:sp>
          <p:nvSpPr>
            <p:cNvPr id="5" name="正方形/長方形 4">
              <a:extLst>
                <a:ext uri="{FF2B5EF4-FFF2-40B4-BE49-F238E27FC236}">
                  <a16:creationId xmlns:a16="http://schemas.microsoft.com/office/drawing/2014/main" id="{6691EEA1-1E04-DD48-863A-66E9F9751074}"/>
                </a:ext>
              </a:extLst>
            </p:cNvPr>
            <p:cNvSpPr/>
            <p:nvPr/>
          </p:nvSpPr>
          <p:spPr>
            <a:xfrm>
              <a:off x="847690" y="5671182"/>
              <a:ext cx="2398815" cy="175940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1" name="正方形/長方形 20">
              <a:extLst>
                <a:ext uri="{FF2B5EF4-FFF2-40B4-BE49-F238E27FC236}">
                  <a16:creationId xmlns:a16="http://schemas.microsoft.com/office/drawing/2014/main" id="{01DC1F96-3924-4641-9F6B-A44C66ECFE41}"/>
                </a:ext>
              </a:extLst>
            </p:cNvPr>
            <p:cNvSpPr/>
            <p:nvPr/>
          </p:nvSpPr>
          <p:spPr>
            <a:xfrm>
              <a:off x="1040239" y="5769392"/>
              <a:ext cx="325730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ja-JP" sz="2000" i="1" dirty="0">
                  <a:ln w="0"/>
                  <a:solidFill>
                    <a:srgbClr val="FF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</a:rPr>
                <a:t>h</a:t>
              </a:r>
              <a:endParaRPr lang="ja-JP" altLang="en-US" sz="2000" i="1" cap="none" spc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 Math" panose="02040503050406030204" pitchFamily="18" charset="0"/>
              </a:endParaRPr>
            </a:p>
          </p:txBody>
        </p:sp>
        <p:sp>
          <p:nvSpPr>
            <p:cNvPr id="22" name="正方形/長方形 21">
              <a:extLst>
                <a:ext uri="{FF2B5EF4-FFF2-40B4-BE49-F238E27FC236}">
                  <a16:creationId xmlns:a16="http://schemas.microsoft.com/office/drawing/2014/main" id="{E9E14FDB-3890-194D-8F73-16645C1B71BD}"/>
                </a:ext>
              </a:extLst>
            </p:cNvPr>
            <p:cNvSpPr/>
            <p:nvPr/>
          </p:nvSpPr>
          <p:spPr>
            <a:xfrm>
              <a:off x="1182576" y="6836192"/>
              <a:ext cx="325730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ja-JP" sz="2000" i="1" dirty="0">
                  <a:ln w="0"/>
                  <a:solidFill>
                    <a:srgbClr val="FF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</a:rPr>
                <a:t>h</a:t>
              </a:r>
              <a:endParaRPr lang="ja-JP" altLang="en-US" sz="2000" i="1" cap="none" spc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 Math" panose="02040503050406030204" pitchFamily="18" charset="0"/>
              </a:endParaRPr>
            </a:p>
          </p:txBody>
        </p:sp>
        <p:sp>
          <p:nvSpPr>
            <p:cNvPr id="23" name="正方形/長方形 22">
              <a:extLst>
                <a:ext uri="{FF2B5EF4-FFF2-40B4-BE49-F238E27FC236}">
                  <a16:creationId xmlns:a16="http://schemas.microsoft.com/office/drawing/2014/main" id="{1FDEE5F8-1D96-6443-94A4-A054AC4037FC}"/>
                </a:ext>
              </a:extLst>
            </p:cNvPr>
            <p:cNvSpPr/>
            <p:nvPr/>
          </p:nvSpPr>
          <p:spPr>
            <a:xfrm>
              <a:off x="926286" y="6348677"/>
              <a:ext cx="325730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ja-JP" sz="2000" i="1" dirty="0">
                  <a:ln w="0"/>
                  <a:solidFill>
                    <a:srgbClr val="FF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</a:rPr>
                <a:t>h</a:t>
              </a:r>
              <a:endParaRPr lang="ja-JP" altLang="en-US" sz="2000" i="1" cap="none" spc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 Math" panose="02040503050406030204" pitchFamily="18" charset="0"/>
              </a:endParaRPr>
            </a:p>
          </p:txBody>
        </p:sp>
        <p:sp>
          <p:nvSpPr>
            <p:cNvPr id="24" name="正方形/長方形 23">
              <a:extLst>
                <a:ext uri="{FF2B5EF4-FFF2-40B4-BE49-F238E27FC236}">
                  <a16:creationId xmlns:a16="http://schemas.microsoft.com/office/drawing/2014/main" id="{4DBDB458-00CD-0247-B13D-ACE560B5B1ED}"/>
                </a:ext>
              </a:extLst>
            </p:cNvPr>
            <p:cNvSpPr/>
            <p:nvPr/>
          </p:nvSpPr>
          <p:spPr>
            <a:xfrm>
              <a:off x="1440586" y="6022855"/>
              <a:ext cx="325730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ja-JP" sz="2000" i="1" dirty="0">
                  <a:ln w="0"/>
                  <a:solidFill>
                    <a:srgbClr val="FF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</a:rPr>
                <a:t>h</a:t>
              </a:r>
              <a:endParaRPr lang="ja-JP" altLang="en-US" sz="2000" i="1" cap="none" spc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 Math" panose="02040503050406030204" pitchFamily="18" charset="0"/>
              </a:endParaRPr>
            </a:p>
          </p:txBody>
        </p:sp>
        <p:sp>
          <p:nvSpPr>
            <p:cNvPr id="25" name="正方形/長方形 24">
              <a:extLst>
                <a:ext uri="{FF2B5EF4-FFF2-40B4-BE49-F238E27FC236}">
                  <a16:creationId xmlns:a16="http://schemas.microsoft.com/office/drawing/2014/main" id="{CCC2060D-5A7A-C643-B3DA-8A879AA44651}"/>
                </a:ext>
              </a:extLst>
            </p:cNvPr>
            <p:cNvSpPr/>
            <p:nvPr/>
          </p:nvSpPr>
          <p:spPr>
            <a:xfrm>
              <a:off x="1496164" y="6546418"/>
              <a:ext cx="325730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ja-JP" sz="2000" i="1" dirty="0">
                  <a:ln w="0"/>
                  <a:solidFill>
                    <a:srgbClr val="FF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</a:rPr>
                <a:t>h</a:t>
              </a:r>
              <a:endParaRPr lang="ja-JP" altLang="en-US" sz="2000" i="1" cap="none" spc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 Math" panose="02040503050406030204" pitchFamily="18" charset="0"/>
              </a:endParaRPr>
            </a:p>
          </p:txBody>
        </p:sp>
        <p:sp>
          <p:nvSpPr>
            <p:cNvPr id="26" name="正方形/長方形 25">
              <a:extLst>
                <a:ext uri="{FF2B5EF4-FFF2-40B4-BE49-F238E27FC236}">
                  <a16:creationId xmlns:a16="http://schemas.microsoft.com/office/drawing/2014/main" id="{B180F988-76DB-F14D-A040-F6A5FA1F35E5}"/>
                </a:ext>
              </a:extLst>
            </p:cNvPr>
            <p:cNvSpPr/>
            <p:nvPr/>
          </p:nvSpPr>
          <p:spPr>
            <a:xfrm>
              <a:off x="1850749" y="5750754"/>
              <a:ext cx="325730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ja-JP" sz="2000" i="1" dirty="0">
                  <a:ln w="0"/>
                  <a:solidFill>
                    <a:srgbClr val="FF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</a:rPr>
                <a:t>h</a:t>
              </a:r>
              <a:endParaRPr lang="ja-JP" altLang="en-US" sz="2000" i="1" cap="none" spc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 Math" panose="02040503050406030204" pitchFamily="18" charset="0"/>
              </a:endParaRPr>
            </a:p>
          </p:txBody>
        </p:sp>
        <p:sp>
          <p:nvSpPr>
            <p:cNvPr id="27" name="正方形/長方形 26">
              <a:extLst>
                <a:ext uri="{FF2B5EF4-FFF2-40B4-BE49-F238E27FC236}">
                  <a16:creationId xmlns:a16="http://schemas.microsoft.com/office/drawing/2014/main" id="{049A45D0-64A4-C441-883C-5EF1D2C91C8C}"/>
                </a:ext>
              </a:extLst>
            </p:cNvPr>
            <p:cNvSpPr/>
            <p:nvPr/>
          </p:nvSpPr>
          <p:spPr>
            <a:xfrm>
              <a:off x="1832919" y="6291991"/>
              <a:ext cx="325730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ja-JP" sz="2000" i="1" dirty="0">
                  <a:ln w="0"/>
                  <a:solidFill>
                    <a:srgbClr val="FF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</a:rPr>
                <a:t>h</a:t>
              </a:r>
              <a:endParaRPr lang="ja-JP" altLang="en-US" sz="2000" i="1" cap="none" spc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 Math" panose="02040503050406030204" pitchFamily="18" charset="0"/>
              </a:endParaRPr>
            </a:p>
          </p:txBody>
        </p:sp>
        <p:sp>
          <p:nvSpPr>
            <p:cNvPr id="28" name="正方形/長方形 27">
              <a:extLst>
                <a:ext uri="{FF2B5EF4-FFF2-40B4-BE49-F238E27FC236}">
                  <a16:creationId xmlns:a16="http://schemas.microsoft.com/office/drawing/2014/main" id="{95609E96-E1ED-A745-B496-A0DD5C8E4718}"/>
                </a:ext>
              </a:extLst>
            </p:cNvPr>
            <p:cNvSpPr/>
            <p:nvPr/>
          </p:nvSpPr>
          <p:spPr>
            <a:xfrm>
              <a:off x="2023963" y="6842865"/>
              <a:ext cx="325730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ja-JP" sz="2000" i="1" dirty="0">
                  <a:ln w="0"/>
                  <a:solidFill>
                    <a:srgbClr val="FF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</a:rPr>
                <a:t>h</a:t>
              </a:r>
              <a:endParaRPr lang="ja-JP" altLang="en-US" sz="2000" i="1" cap="none" spc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 Math" panose="02040503050406030204" pitchFamily="18" charset="0"/>
              </a:endParaRPr>
            </a:p>
          </p:txBody>
        </p:sp>
        <p:sp>
          <p:nvSpPr>
            <p:cNvPr id="30" name="正方形/長方形 29">
              <a:extLst>
                <a:ext uri="{FF2B5EF4-FFF2-40B4-BE49-F238E27FC236}">
                  <a16:creationId xmlns:a16="http://schemas.microsoft.com/office/drawing/2014/main" id="{5002CBB1-E888-5B42-AE2F-19AA1C0A1612}"/>
                </a:ext>
              </a:extLst>
            </p:cNvPr>
            <p:cNvSpPr/>
            <p:nvPr/>
          </p:nvSpPr>
          <p:spPr>
            <a:xfrm>
              <a:off x="2524259" y="6441095"/>
              <a:ext cx="325730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ja-JP" sz="2000" i="1" dirty="0">
                  <a:ln w="0"/>
                  <a:solidFill>
                    <a:srgbClr val="FF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</a:rPr>
                <a:t>h</a:t>
              </a:r>
              <a:endParaRPr lang="ja-JP" altLang="en-US" sz="2000" i="1" cap="none" spc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 Math" panose="02040503050406030204" pitchFamily="18" charset="0"/>
              </a:endParaRPr>
            </a:p>
          </p:txBody>
        </p:sp>
        <p:sp>
          <p:nvSpPr>
            <p:cNvPr id="31" name="正方形/長方形 30">
              <a:extLst>
                <a:ext uri="{FF2B5EF4-FFF2-40B4-BE49-F238E27FC236}">
                  <a16:creationId xmlns:a16="http://schemas.microsoft.com/office/drawing/2014/main" id="{F69C3274-FC5C-2E4A-8CA2-8D4217B70AEB}"/>
                </a:ext>
              </a:extLst>
            </p:cNvPr>
            <p:cNvSpPr/>
            <p:nvPr/>
          </p:nvSpPr>
          <p:spPr>
            <a:xfrm>
              <a:off x="2729055" y="6859130"/>
              <a:ext cx="325730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ja-JP" sz="2000" i="1" dirty="0">
                  <a:ln w="0"/>
                  <a:solidFill>
                    <a:srgbClr val="FF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</a:rPr>
                <a:t>h</a:t>
              </a:r>
              <a:endParaRPr lang="ja-JP" altLang="en-US" sz="2000" i="1" cap="none" spc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 Math" panose="02040503050406030204" pitchFamily="18" charset="0"/>
              </a:endParaRPr>
            </a:p>
          </p:txBody>
        </p:sp>
        <p:sp>
          <p:nvSpPr>
            <p:cNvPr id="32" name="正方形/長方形 31">
              <a:extLst>
                <a:ext uri="{FF2B5EF4-FFF2-40B4-BE49-F238E27FC236}">
                  <a16:creationId xmlns:a16="http://schemas.microsoft.com/office/drawing/2014/main" id="{3199E1CE-7ED7-6041-A779-9E0D2B0F932D}"/>
                </a:ext>
              </a:extLst>
            </p:cNvPr>
            <p:cNvSpPr/>
            <p:nvPr/>
          </p:nvSpPr>
          <p:spPr>
            <a:xfrm>
              <a:off x="2756844" y="5750753"/>
              <a:ext cx="325730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ja-JP" sz="2000" i="1" dirty="0">
                  <a:ln w="0"/>
                  <a:solidFill>
                    <a:srgbClr val="FF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</a:rPr>
                <a:t>h</a:t>
              </a:r>
              <a:endParaRPr lang="ja-JP" altLang="en-US" sz="2000" i="1" cap="none" spc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 Math" panose="02040503050406030204" pitchFamily="18" charset="0"/>
              </a:endParaRPr>
            </a:p>
          </p:txBody>
        </p:sp>
        <p:sp>
          <p:nvSpPr>
            <p:cNvPr id="33" name="正方形/長方形 32">
              <a:extLst>
                <a:ext uri="{FF2B5EF4-FFF2-40B4-BE49-F238E27FC236}">
                  <a16:creationId xmlns:a16="http://schemas.microsoft.com/office/drawing/2014/main" id="{A30F1341-8866-314E-A171-2639A5A8322E}"/>
                </a:ext>
              </a:extLst>
            </p:cNvPr>
            <p:cNvSpPr/>
            <p:nvPr/>
          </p:nvSpPr>
          <p:spPr>
            <a:xfrm>
              <a:off x="2234511" y="5999949"/>
              <a:ext cx="325730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ja-JP" sz="2000" i="1" dirty="0">
                  <a:ln w="0"/>
                  <a:solidFill>
                    <a:srgbClr val="FF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</a:rPr>
                <a:t>h</a:t>
              </a:r>
              <a:endParaRPr lang="ja-JP" altLang="en-US" sz="2000" i="1" cap="none" spc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 Math" panose="02040503050406030204" pitchFamily="18" charset="0"/>
              </a:endParaRPr>
            </a:p>
          </p:txBody>
        </p:sp>
      </p:grpSp>
      <p:cxnSp>
        <p:nvCxnSpPr>
          <p:cNvPr id="38" name="直線コネクタ 37">
            <a:extLst>
              <a:ext uri="{FF2B5EF4-FFF2-40B4-BE49-F238E27FC236}">
                <a16:creationId xmlns:a16="http://schemas.microsoft.com/office/drawing/2014/main" id="{9D53D6CC-E214-F54D-97B0-F5A4A2EB231E}"/>
              </a:ext>
            </a:extLst>
          </p:cNvPr>
          <p:cNvCxnSpPr>
            <a:cxnSpLocks/>
          </p:cNvCxnSpPr>
          <p:nvPr/>
        </p:nvCxnSpPr>
        <p:spPr>
          <a:xfrm flipV="1">
            <a:off x="6283006" y="4353809"/>
            <a:ext cx="5620987" cy="2731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B463FCD3-66C6-0D49-84A7-96A07FB3B37F}"/>
              </a:ext>
            </a:extLst>
          </p:cNvPr>
          <p:cNvGrpSpPr/>
          <p:nvPr/>
        </p:nvGrpSpPr>
        <p:grpSpPr>
          <a:xfrm>
            <a:off x="9042621" y="3462263"/>
            <a:ext cx="2398815" cy="1759403"/>
            <a:chOff x="6771458" y="3517171"/>
            <a:chExt cx="2398815" cy="1759403"/>
          </a:xfrm>
        </p:grpSpPr>
        <p:sp>
          <p:nvSpPr>
            <p:cNvPr id="39" name="正方形/長方形 38">
              <a:extLst>
                <a:ext uri="{FF2B5EF4-FFF2-40B4-BE49-F238E27FC236}">
                  <a16:creationId xmlns:a16="http://schemas.microsoft.com/office/drawing/2014/main" id="{55EBFBB3-4384-3B4C-B552-29E5B9B41D34}"/>
                </a:ext>
              </a:extLst>
            </p:cNvPr>
            <p:cNvSpPr/>
            <p:nvPr/>
          </p:nvSpPr>
          <p:spPr>
            <a:xfrm>
              <a:off x="6771458" y="3517171"/>
              <a:ext cx="2398815" cy="1759403"/>
            </a:xfrm>
            <a:prstGeom prst="rect">
              <a:avLst/>
            </a:prstGeom>
            <a:solidFill>
              <a:srgbClr val="CEEAFF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1" name="正方形/長方形 40">
              <a:extLst>
                <a:ext uri="{FF2B5EF4-FFF2-40B4-BE49-F238E27FC236}">
                  <a16:creationId xmlns:a16="http://schemas.microsoft.com/office/drawing/2014/main" id="{185028BC-7F71-474C-9988-9DB088C609CB}"/>
                </a:ext>
              </a:extLst>
            </p:cNvPr>
            <p:cNvSpPr/>
            <p:nvPr/>
          </p:nvSpPr>
          <p:spPr>
            <a:xfrm>
              <a:off x="8498992" y="3596744"/>
              <a:ext cx="365805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ja-JP" sz="2000" i="1" cap="none" spc="0" dirty="0">
                  <a:ln w="0"/>
                  <a:solidFill>
                    <a:srgbClr val="0824D9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</a:rPr>
                <a:t>e</a:t>
              </a:r>
              <a:r>
                <a:rPr lang="en-US" altLang="ja-JP" sz="2000" i="1" cap="none" spc="0" baseline="30000" dirty="0">
                  <a:ln w="0"/>
                  <a:solidFill>
                    <a:srgbClr val="0824D9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</a:rPr>
                <a:t>-</a:t>
              </a:r>
              <a:endParaRPr lang="ja-JP" altLang="en-US" sz="2000" i="1" cap="none" spc="0" baseline="30000">
                <a:ln w="0"/>
                <a:solidFill>
                  <a:srgbClr val="0824D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 Math" panose="02040503050406030204" pitchFamily="18" charset="0"/>
              </a:endParaRPr>
            </a:p>
          </p:txBody>
        </p:sp>
        <p:sp>
          <p:nvSpPr>
            <p:cNvPr id="42" name="正方形/長方形 41">
              <a:extLst>
                <a:ext uri="{FF2B5EF4-FFF2-40B4-BE49-F238E27FC236}">
                  <a16:creationId xmlns:a16="http://schemas.microsoft.com/office/drawing/2014/main" id="{4C45D25C-5E11-294B-B002-BFBE5FA9B1F3}"/>
                </a:ext>
              </a:extLst>
            </p:cNvPr>
            <p:cNvSpPr/>
            <p:nvPr/>
          </p:nvSpPr>
          <p:spPr>
            <a:xfrm>
              <a:off x="7988265" y="4552076"/>
              <a:ext cx="365805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ja-JP" sz="2000" i="1" cap="none" spc="0" dirty="0">
                  <a:ln w="0"/>
                  <a:solidFill>
                    <a:srgbClr val="0824D9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</a:rPr>
                <a:t>e</a:t>
              </a:r>
              <a:r>
                <a:rPr lang="en-US" altLang="ja-JP" sz="2000" i="1" cap="none" spc="0" baseline="30000" dirty="0">
                  <a:ln w="0"/>
                  <a:solidFill>
                    <a:srgbClr val="0824D9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</a:rPr>
                <a:t>-</a:t>
              </a:r>
              <a:endParaRPr lang="ja-JP" altLang="en-US" sz="2000" i="1" cap="none" spc="0" baseline="30000">
                <a:ln w="0"/>
                <a:solidFill>
                  <a:srgbClr val="0824D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 Math" panose="02040503050406030204" pitchFamily="18" charset="0"/>
              </a:endParaRPr>
            </a:p>
          </p:txBody>
        </p:sp>
        <p:sp>
          <p:nvSpPr>
            <p:cNvPr id="43" name="正方形/長方形 42">
              <a:extLst>
                <a:ext uri="{FF2B5EF4-FFF2-40B4-BE49-F238E27FC236}">
                  <a16:creationId xmlns:a16="http://schemas.microsoft.com/office/drawing/2014/main" id="{E2A3717E-4D3A-D944-A3F0-C58DBF15E127}"/>
                </a:ext>
              </a:extLst>
            </p:cNvPr>
            <p:cNvSpPr/>
            <p:nvPr/>
          </p:nvSpPr>
          <p:spPr>
            <a:xfrm>
              <a:off x="8440653" y="4436659"/>
              <a:ext cx="365805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ja-JP" sz="2000" i="1" cap="none" spc="0" dirty="0">
                  <a:ln w="0"/>
                  <a:solidFill>
                    <a:srgbClr val="0824D9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</a:rPr>
                <a:t>e</a:t>
              </a:r>
              <a:r>
                <a:rPr lang="en-US" altLang="ja-JP" sz="2000" i="1" cap="none" spc="0" baseline="30000" dirty="0">
                  <a:ln w="0"/>
                  <a:solidFill>
                    <a:srgbClr val="0824D9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</a:rPr>
                <a:t>-</a:t>
              </a:r>
              <a:endParaRPr lang="ja-JP" altLang="en-US" sz="2000" i="1" cap="none" spc="0" baseline="30000">
                <a:ln w="0"/>
                <a:solidFill>
                  <a:srgbClr val="0824D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 Math" panose="02040503050406030204" pitchFamily="18" charset="0"/>
              </a:endParaRPr>
            </a:p>
          </p:txBody>
        </p:sp>
        <p:sp>
          <p:nvSpPr>
            <p:cNvPr id="44" name="正方形/長方形 43">
              <a:extLst>
                <a:ext uri="{FF2B5EF4-FFF2-40B4-BE49-F238E27FC236}">
                  <a16:creationId xmlns:a16="http://schemas.microsoft.com/office/drawing/2014/main" id="{86EBDBC8-AD30-D644-9992-FD475752E77C}"/>
                </a:ext>
              </a:extLst>
            </p:cNvPr>
            <p:cNvSpPr/>
            <p:nvPr/>
          </p:nvSpPr>
          <p:spPr>
            <a:xfrm>
              <a:off x="8041614" y="4058410"/>
              <a:ext cx="365805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ja-JP" sz="2000" i="1" cap="none" spc="0" dirty="0">
                  <a:ln w="0"/>
                  <a:solidFill>
                    <a:srgbClr val="0824D9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</a:rPr>
                <a:t>e</a:t>
              </a:r>
              <a:r>
                <a:rPr lang="en-US" altLang="ja-JP" sz="2000" i="1" cap="none" spc="0" baseline="30000" dirty="0">
                  <a:ln w="0"/>
                  <a:solidFill>
                    <a:srgbClr val="0824D9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</a:rPr>
                <a:t>-</a:t>
              </a:r>
              <a:endParaRPr lang="ja-JP" altLang="en-US" sz="2000" i="1" cap="none" spc="0" baseline="30000">
                <a:ln w="0"/>
                <a:solidFill>
                  <a:srgbClr val="0824D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 Math" panose="02040503050406030204" pitchFamily="18" charset="0"/>
              </a:endParaRPr>
            </a:p>
          </p:txBody>
        </p:sp>
        <p:sp>
          <p:nvSpPr>
            <p:cNvPr id="45" name="正方形/長方形 44">
              <a:extLst>
                <a:ext uri="{FF2B5EF4-FFF2-40B4-BE49-F238E27FC236}">
                  <a16:creationId xmlns:a16="http://schemas.microsoft.com/office/drawing/2014/main" id="{AD7DD96C-7900-764C-B991-6BF177A06531}"/>
                </a:ext>
              </a:extLst>
            </p:cNvPr>
            <p:cNvSpPr/>
            <p:nvPr/>
          </p:nvSpPr>
          <p:spPr>
            <a:xfrm>
              <a:off x="7401962" y="3517171"/>
              <a:ext cx="365805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ja-JP" sz="2000" i="1" cap="none" spc="0" dirty="0">
                  <a:ln w="0"/>
                  <a:solidFill>
                    <a:srgbClr val="0824D9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</a:rPr>
                <a:t>e</a:t>
              </a:r>
              <a:r>
                <a:rPr lang="en-US" altLang="ja-JP" sz="2000" i="1" cap="none" spc="0" baseline="30000" dirty="0">
                  <a:ln w="0"/>
                  <a:solidFill>
                    <a:srgbClr val="0824D9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</a:rPr>
                <a:t>-</a:t>
              </a:r>
              <a:endParaRPr lang="ja-JP" altLang="en-US" sz="2000" i="1" cap="none" spc="0" baseline="30000">
                <a:ln w="0"/>
                <a:solidFill>
                  <a:srgbClr val="0824D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 Math" panose="02040503050406030204" pitchFamily="18" charset="0"/>
              </a:endParaRPr>
            </a:p>
          </p:txBody>
        </p:sp>
        <p:sp>
          <p:nvSpPr>
            <p:cNvPr id="46" name="正方形/長方形 45">
              <a:extLst>
                <a:ext uri="{FF2B5EF4-FFF2-40B4-BE49-F238E27FC236}">
                  <a16:creationId xmlns:a16="http://schemas.microsoft.com/office/drawing/2014/main" id="{368F3DCF-0FB7-374B-8929-BCAD817D0ADB}"/>
                </a:ext>
              </a:extLst>
            </p:cNvPr>
            <p:cNvSpPr/>
            <p:nvPr/>
          </p:nvSpPr>
          <p:spPr>
            <a:xfrm>
              <a:off x="8760118" y="4814909"/>
              <a:ext cx="365805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ja-JP" sz="2000" i="1" cap="none" spc="0" dirty="0">
                  <a:ln w="0"/>
                  <a:solidFill>
                    <a:srgbClr val="0824D9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</a:rPr>
                <a:t>e</a:t>
              </a:r>
              <a:r>
                <a:rPr lang="en-US" altLang="ja-JP" sz="2000" i="1" cap="none" spc="0" baseline="30000" dirty="0">
                  <a:ln w="0"/>
                  <a:solidFill>
                    <a:srgbClr val="0824D9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</a:rPr>
                <a:t>-</a:t>
              </a:r>
              <a:endParaRPr lang="ja-JP" altLang="en-US" sz="2000" i="1" cap="none" spc="0" baseline="30000">
                <a:ln w="0"/>
                <a:solidFill>
                  <a:srgbClr val="0824D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 Math" panose="02040503050406030204" pitchFamily="18" charset="0"/>
              </a:endParaRPr>
            </a:p>
          </p:txBody>
        </p:sp>
        <p:sp>
          <p:nvSpPr>
            <p:cNvPr id="47" name="正方形/長方形 46">
              <a:extLst>
                <a:ext uri="{FF2B5EF4-FFF2-40B4-BE49-F238E27FC236}">
                  <a16:creationId xmlns:a16="http://schemas.microsoft.com/office/drawing/2014/main" id="{2D231AD2-063A-1342-A9F9-57F70969530F}"/>
                </a:ext>
              </a:extLst>
            </p:cNvPr>
            <p:cNvSpPr/>
            <p:nvPr/>
          </p:nvSpPr>
          <p:spPr>
            <a:xfrm>
              <a:off x="6922182" y="4442457"/>
              <a:ext cx="365805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ja-JP" sz="2000" i="1" cap="none" spc="0" dirty="0">
                  <a:ln w="0"/>
                  <a:solidFill>
                    <a:srgbClr val="0824D9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</a:rPr>
                <a:t>e</a:t>
              </a:r>
              <a:r>
                <a:rPr lang="en-US" altLang="ja-JP" sz="2000" i="1" cap="none" spc="0" baseline="30000" dirty="0">
                  <a:ln w="0"/>
                  <a:solidFill>
                    <a:srgbClr val="0824D9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</a:rPr>
                <a:t>-</a:t>
              </a:r>
              <a:endParaRPr lang="ja-JP" altLang="en-US" sz="2000" i="1" cap="none" spc="0" baseline="30000">
                <a:ln w="0"/>
                <a:solidFill>
                  <a:srgbClr val="0824D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 Math" panose="02040503050406030204" pitchFamily="18" charset="0"/>
              </a:endParaRPr>
            </a:p>
          </p:txBody>
        </p:sp>
        <p:sp>
          <p:nvSpPr>
            <p:cNvPr id="48" name="正方形/長方形 47">
              <a:extLst>
                <a:ext uri="{FF2B5EF4-FFF2-40B4-BE49-F238E27FC236}">
                  <a16:creationId xmlns:a16="http://schemas.microsoft.com/office/drawing/2014/main" id="{18EE76B8-C046-0D4A-A9D7-78059F338906}"/>
                </a:ext>
              </a:extLst>
            </p:cNvPr>
            <p:cNvSpPr/>
            <p:nvPr/>
          </p:nvSpPr>
          <p:spPr>
            <a:xfrm>
              <a:off x="7164266" y="4104539"/>
              <a:ext cx="365805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ja-JP" sz="2000" i="1" cap="none" spc="0" dirty="0">
                  <a:ln w="0"/>
                  <a:solidFill>
                    <a:srgbClr val="0824D9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</a:rPr>
                <a:t>e</a:t>
              </a:r>
              <a:r>
                <a:rPr lang="en-US" altLang="ja-JP" sz="2000" i="1" cap="none" spc="0" baseline="30000" dirty="0">
                  <a:ln w="0"/>
                  <a:solidFill>
                    <a:srgbClr val="0824D9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</a:rPr>
                <a:t>-</a:t>
              </a:r>
              <a:endParaRPr lang="ja-JP" altLang="en-US" sz="2000" i="1" cap="none" spc="0" baseline="30000">
                <a:ln w="0"/>
                <a:solidFill>
                  <a:srgbClr val="0824D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 Math" panose="02040503050406030204" pitchFamily="18" charset="0"/>
              </a:endParaRPr>
            </a:p>
          </p:txBody>
        </p:sp>
        <p:sp>
          <p:nvSpPr>
            <p:cNvPr id="49" name="正方形/長方形 48">
              <a:extLst>
                <a:ext uri="{FF2B5EF4-FFF2-40B4-BE49-F238E27FC236}">
                  <a16:creationId xmlns:a16="http://schemas.microsoft.com/office/drawing/2014/main" id="{7A6F1EED-5679-334A-87B0-4EC443B5E800}"/>
                </a:ext>
              </a:extLst>
            </p:cNvPr>
            <p:cNvSpPr/>
            <p:nvPr/>
          </p:nvSpPr>
          <p:spPr>
            <a:xfrm>
              <a:off x="6961324" y="3724149"/>
              <a:ext cx="365805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ja-JP" sz="2000" i="1" cap="none" spc="0" dirty="0">
                  <a:ln w="0"/>
                  <a:solidFill>
                    <a:srgbClr val="0824D9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</a:rPr>
                <a:t>e</a:t>
              </a:r>
              <a:r>
                <a:rPr lang="en-US" altLang="ja-JP" sz="2000" i="1" cap="none" spc="0" baseline="30000" dirty="0">
                  <a:ln w="0"/>
                  <a:solidFill>
                    <a:srgbClr val="0824D9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</a:rPr>
                <a:t>-</a:t>
              </a:r>
              <a:endParaRPr lang="ja-JP" altLang="en-US" sz="2000" i="1" cap="none" spc="0" baseline="30000">
                <a:ln w="0"/>
                <a:solidFill>
                  <a:srgbClr val="0824D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 Math" panose="02040503050406030204" pitchFamily="18" charset="0"/>
              </a:endParaRPr>
            </a:p>
          </p:txBody>
        </p:sp>
        <p:sp>
          <p:nvSpPr>
            <p:cNvPr id="50" name="正方形/長方形 49">
              <a:extLst>
                <a:ext uri="{FF2B5EF4-FFF2-40B4-BE49-F238E27FC236}">
                  <a16:creationId xmlns:a16="http://schemas.microsoft.com/office/drawing/2014/main" id="{7267FC39-09F6-FF49-97D4-BE321EFCE60C}"/>
                </a:ext>
              </a:extLst>
            </p:cNvPr>
            <p:cNvSpPr/>
            <p:nvPr/>
          </p:nvSpPr>
          <p:spPr>
            <a:xfrm>
              <a:off x="7490850" y="4717187"/>
              <a:ext cx="365805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ja-JP" sz="2000" i="1" cap="none" spc="0" dirty="0">
                  <a:ln w="0"/>
                  <a:solidFill>
                    <a:srgbClr val="0824D9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</a:rPr>
                <a:t>e</a:t>
              </a:r>
              <a:r>
                <a:rPr lang="en-US" altLang="ja-JP" sz="2000" i="1" cap="none" spc="0" baseline="30000" dirty="0">
                  <a:ln w="0"/>
                  <a:solidFill>
                    <a:srgbClr val="0824D9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</a:rPr>
                <a:t>-</a:t>
              </a:r>
              <a:endParaRPr lang="ja-JP" altLang="en-US" sz="2000" i="1" cap="none" spc="0" baseline="30000">
                <a:ln w="0"/>
                <a:solidFill>
                  <a:srgbClr val="0824D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 Math" panose="02040503050406030204" pitchFamily="18" charset="0"/>
              </a:endParaRPr>
            </a:p>
          </p:txBody>
        </p:sp>
        <p:sp>
          <p:nvSpPr>
            <p:cNvPr id="51" name="正方形/長方形 50">
              <a:extLst>
                <a:ext uri="{FF2B5EF4-FFF2-40B4-BE49-F238E27FC236}">
                  <a16:creationId xmlns:a16="http://schemas.microsoft.com/office/drawing/2014/main" id="{F700A998-B0F5-A548-8FD2-BABE543F90CE}"/>
                </a:ext>
              </a:extLst>
            </p:cNvPr>
            <p:cNvSpPr/>
            <p:nvPr/>
          </p:nvSpPr>
          <p:spPr>
            <a:xfrm>
              <a:off x="7837212" y="3648587"/>
              <a:ext cx="365805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ja-JP" sz="2000" i="1" cap="none" spc="0" dirty="0">
                  <a:ln w="0"/>
                  <a:solidFill>
                    <a:srgbClr val="0824D9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</a:rPr>
                <a:t>e</a:t>
              </a:r>
              <a:r>
                <a:rPr lang="en-US" altLang="ja-JP" sz="2000" i="1" cap="none" spc="0" baseline="30000" dirty="0">
                  <a:ln w="0"/>
                  <a:solidFill>
                    <a:srgbClr val="0824D9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</a:rPr>
                <a:t>-</a:t>
              </a:r>
              <a:endParaRPr lang="ja-JP" altLang="en-US" sz="2000" i="1" cap="none" spc="0" baseline="30000">
                <a:ln w="0"/>
                <a:solidFill>
                  <a:srgbClr val="0824D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 Math" panose="02040503050406030204" pitchFamily="18" charset="0"/>
              </a:endParaRPr>
            </a:p>
          </p:txBody>
        </p:sp>
        <p:sp>
          <p:nvSpPr>
            <p:cNvPr id="52" name="正方形/長方形 51">
              <a:extLst>
                <a:ext uri="{FF2B5EF4-FFF2-40B4-BE49-F238E27FC236}">
                  <a16:creationId xmlns:a16="http://schemas.microsoft.com/office/drawing/2014/main" id="{61B20272-F08C-D74A-9A4D-CF69E9A84FA0}"/>
                </a:ext>
              </a:extLst>
            </p:cNvPr>
            <p:cNvSpPr/>
            <p:nvPr/>
          </p:nvSpPr>
          <p:spPr>
            <a:xfrm>
              <a:off x="8764390" y="3938011"/>
              <a:ext cx="365805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ja-JP" sz="2000" i="1" cap="none" spc="0" dirty="0">
                  <a:ln w="0"/>
                  <a:solidFill>
                    <a:srgbClr val="0824D9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</a:rPr>
                <a:t>e</a:t>
              </a:r>
              <a:r>
                <a:rPr lang="en-US" altLang="ja-JP" sz="2000" i="1" cap="none" spc="0" baseline="30000" dirty="0">
                  <a:ln w="0"/>
                  <a:solidFill>
                    <a:srgbClr val="0824D9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</a:rPr>
                <a:t>-</a:t>
              </a:r>
              <a:endParaRPr lang="ja-JP" altLang="en-US" sz="2000" i="1" cap="none" spc="0" baseline="30000">
                <a:ln w="0"/>
                <a:solidFill>
                  <a:srgbClr val="0824D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 Math" panose="02040503050406030204" pitchFamily="18" charset="0"/>
              </a:endParaRPr>
            </a:p>
          </p:txBody>
        </p:sp>
      </p:grpSp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D179C95F-3F33-FB44-9B9D-A6E922D11350}"/>
              </a:ext>
            </a:extLst>
          </p:cNvPr>
          <p:cNvGrpSpPr/>
          <p:nvPr/>
        </p:nvGrpSpPr>
        <p:grpSpPr>
          <a:xfrm>
            <a:off x="6646066" y="3462575"/>
            <a:ext cx="2398815" cy="1759403"/>
            <a:chOff x="9170272" y="3517171"/>
            <a:chExt cx="2398815" cy="1759403"/>
          </a:xfrm>
        </p:grpSpPr>
        <p:sp>
          <p:nvSpPr>
            <p:cNvPr id="40" name="正方形/長方形 39">
              <a:extLst>
                <a:ext uri="{FF2B5EF4-FFF2-40B4-BE49-F238E27FC236}">
                  <a16:creationId xmlns:a16="http://schemas.microsoft.com/office/drawing/2014/main" id="{D53B3EBC-B4D2-E94B-A2C8-1E6C478F5C1C}"/>
                </a:ext>
              </a:extLst>
            </p:cNvPr>
            <p:cNvSpPr/>
            <p:nvPr/>
          </p:nvSpPr>
          <p:spPr>
            <a:xfrm>
              <a:off x="9170272" y="3517171"/>
              <a:ext cx="2398815" cy="175940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3" name="正方形/長方形 52">
              <a:extLst>
                <a:ext uri="{FF2B5EF4-FFF2-40B4-BE49-F238E27FC236}">
                  <a16:creationId xmlns:a16="http://schemas.microsoft.com/office/drawing/2014/main" id="{7900B9C9-CD99-2B41-A9BD-4C3BD8213FDA}"/>
                </a:ext>
              </a:extLst>
            </p:cNvPr>
            <p:cNvSpPr/>
            <p:nvPr/>
          </p:nvSpPr>
          <p:spPr>
            <a:xfrm>
              <a:off x="9362821" y="3615381"/>
              <a:ext cx="325730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ja-JP" sz="2000" i="1" dirty="0">
                  <a:ln w="0"/>
                  <a:solidFill>
                    <a:srgbClr val="FF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</a:rPr>
                <a:t>h</a:t>
              </a:r>
              <a:endParaRPr lang="ja-JP" altLang="en-US" sz="2000" i="1" cap="none" spc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 Math" panose="02040503050406030204" pitchFamily="18" charset="0"/>
              </a:endParaRPr>
            </a:p>
          </p:txBody>
        </p:sp>
        <p:sp>
          <p:nvSpPr>
            <p:cNvPr id="54" name="正方形/長方形 53">
              <a:extLst>
                <a:ext uri="{FF2B5EF4-FFF2-40B4-BE49-F238E27FC236}">
                  <a16:creationId xmlns:a16="http://schemas.microsoft.com/office/drawing/2014/main" id="{6494BC6E-4509-B142-BE58-67C2FCDF9339}"/>
                </a:ext>
              </a:extLst>
            </p:cNvPr>
            <p:cNvSpPr/>
            <p:nvPr/>
          </p:nvSpPr>
          <p:spPr>
            <a:xfrm>
              <a:off x="9505158" y="4682181"/>
              <a:ext cx="325730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ja-JP" sz="2000" i="1" dirty="0">
                  <a:ln w="0"/>
                  <a:solidFill>
                    <a:srgbClr val="FF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</a:rPr>
                <a:t>h</a:t>
              </a:r>
              <a:endParaRPr lang="ja-JP" altLang="en-US" sz="2000" i="1" cap="none" spc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 Math" panose="02040503050406030204" pitchFamily="18" charset="0"/>
              </a:endParaRPr>
            </a:p>
          </p:txBody>
        </p:sp>
        <p:sp>
          <p:nvSpPr>
            <p:cNvPr id="55" name="正方形/長方形 54">
              <a:extLst>
                <a:ext uri="{FF2B5EF4-FFF2-40B4-BE49-F238E27FC236}">
                  <a16:creationId xmlns:a16="http://schemas.microsoft.com/office/drawing/2014/main" id="{C8682C74-73C7-4C40-895E-508E85A456BC}"/>
                </a:ext>
              </a:extLst>
            </p:cNvPr>
            <p:cNvSpPr/>
            <p:nvPr/>
          </p:nvSpPr>
          <p:spPr>
            <a:xfrm>
              <a:off x="9248868" y="4194666"/>
              <a:ext cx="325730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ja-JP" sz="2000" i="1" dirty="0">
                  <a:ln w="0"/>
                  <a:solidFill>
                    <a:srgbClr val="FF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</a:rPr>
                <a:t>h</a:t>
              </a:r>
              <a:endParaRPr lang="ja-JP" altLang="en-US" sz="2000" i="1" cap="none" spc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 Math" panose="02040503050406030204" pitchFamily="18" charset="0"/>
              </a:endParaRPr>
            </a:p>
          </p:txBody>
        </p:sp>
        <p:sp>
          <p:nvSpPr>
            <p:cNvPr id="56" name="正方形/長方形 55">
              <a:extLst>
                <a:ext uri="{FF2B5EF4-FFF2-40B4-BE49-F238E27FC236}">
                  <a16:creationId xmlns:a16="http://schemas.microsoft.com/office/drawing/2014/main" id="{A9DAB440-A7A1-EA42-9200-AB2E0C9F34CE}"/>
                </a:ext>
              </a:extLst>
            </p:cNvPr>
            <p:cNvSpPr/>
            <p:nvPr/>
          </p:nvSpPr>
          <p:spPr>
            <a:xfrm>
              <a:off x="9763168" y="3868844"/>
              <a:ext cx="325730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ja-JP" sz="2000" i="1" dirty="0">
                  <a:ln w="0"/>
                  <a:solidFill>
                    <a:srgbClr val="FF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</a:rPr>
                <a:t>h</a:t>
              </a:r>
              <a:endParaRPr lang="ja-JP" altLang="en-US" sz="2000" i="1" cap="none" spc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 Math" panose="02040503050406030204" pitchFamily="18" charset="0"/>
              </a:endParaRPr>
            </a:p>
          </p:txBody>
        </p:sp>
        <p:sp>
          <p:nvSpPr>
            <p:cNvPr id="57" name="正方形/長方形 56">
              <a:extLst>
                <a:ext uri="{FF2B5EF4-FFF2-40B4-BE49-F238E27FC236}">
                  <a16:creationId xmlns:a16="http://schemas.microsoft.com/office/drawing/2014/main" id="{725EFA11-EC95-FD42-9A02-83A72C8AE1DE}"/>
                </a:ext>
              </a:extLst>
            </p:cNvPr>
            <p:cNvSpPr/>
            <p:nvPr/>
          </p:nvSpPr>
          <p:spPr>
            <a:xfrm>
              <a:off x="9818746" y="4392407"/>
              <a:ext cx="325730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ja-JP" sz="2000" i="1" dirty="0">
                  <a:ln w="0"/>
                  <a:solidFill>
                    <a:srgbClr val="FF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</a:rPr>
                <a:t>h</a:t>
              </a:r>
              <a:endParaRPr lang="ja-JP" altLang="en-US" sz="2000" i="1" cap="none" spc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 Math" panose="02040503050406030204" pitchFamily="18" charset="0"/>
              </a:endParaRPr>
            </a:p>
          </p:txBody>
        </p:sp>
        <p:sp>
          <p:nvSpPr>
            <p:cNvPr id="58" name="正方形/長方形 57">
              <a:extLst>
                <a:ext uri="{FF2B5EF4-FFF2-40B4-BE49-F238E27FC236}">
                  <a16:creationId xmlns:a16="http://schemas.microsoft.com/office/drawing/2014/main" id="{8B73D113-719A-1647-A47B-458842A8A3C4}"/>
                </a:ext>
              </a:extLst>
            </p:cNvPr>
            <p:cNvSpPr/>
            <p:nvPr/>
          </p:nvSpPr>
          <p:spPr>
            <a:xfrm>
              <a:off x="10173331" y="3596743"/>
              <a:ext cx="325730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ja-JP" sz="2000" i="1" dirty="0">
                  <a:ln w="0"/>
                  <a:solidFill>
                    <a:srgbClr val="FF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</a:rPr>
                <a:t>h</a:t>
              </a:r>
              <a:endParaRPr lang="ja-JP" altLang="en-US" sz="2000" i="1" cap="none" spc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 Math" panose="02040503050406030204" pitchFamily="18" charset="0"/>
              </a:endParaRPr>
            </a:p>
          </p:txBody>
        </p:sp>
        <p:sp>
          <p:nvSpPr>
            <p:cNvPr id="59" name="正方形/長方形 58">
              <a:extLst>
                <a:ext uri="{FF2B5EF4-FFF2-40B4-BE49-F238E27FC236}">
                  <a16:creationId xmlns:a16="http://schemas.microsoft.com/office/drawing/2014/main" id="{A66DF01F-79ED-954E-8D74-0CC2AC54CA3E}"/>
                </a:ext>
              </a:extLst>
            </p:cNvPr>
            <p:cNvSpPr/>
            <p:nvPr/>
          </p:nvSpPr>
          <p:spPr>
            <a:xfrm>
              <a:off x="10155501" y="4137980"/>
              <a:ext cx="325730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ja-JP" sz="2000" i="1" dirty="0">
                  <a:ln w="0"/>
                  <a:solidFill>
                    <a:srgbClr val="FF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</a:rPr>
                <a:t>h</a:t>
              </a:r>
              <a:endParaRPr lang="ja-JP" altLang="en-US" sz="2000" i="1" cap="none" spc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 Math" panose="02040503050406030204" pitchFamily="18" charset="0"/>
              </a:endParaRPr>
            </a:p>
          </p:txBody>
        </p:sp>
        <p:sp>
          <p:nvSpPr>
            <p:cNvPr id="60" name="正方形/長方形 59">
              <a:extLst>
                <a:ext uri="{FF2B5EF4-FFF2-40B4-BE49-F238E27FC236}">
                  <a16:creationId xmlns:a16="http://schemas.microsoft.com/office/drawing/2014/main" id="{E5B87F62-D503-3D46-9108-F4C01D05BC0E}"/>
                </a:ext>
              </a:extLst>
            </p:cNvPr>
            <p:cNvSpPr/>
            <p:nvPr/>
          </p:nvSpPr>
          <p:spPr>
            <a:xfrm>
              <a:off x="10346545" y="4688854"/>
              <a:ext cx="325730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ja-JP" sz="2000" i="1" dirty="0">
                  <a:ln w="0"/>
                  <a:solidFill>
                    <a:srgbClr val="FF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</a:rPr>
                <a:t>h</a:t>
              </a:r>
              <a:endParaRPr lang="ja-JP" altLang="en-US" sz="2000" i="1" cap="none" spc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 Math" panose="02040503050406030204" pitchFamily="18" charset="0"/>
              </a:endParaRPr>
            </a:p>
          </p:txBody>
        </p:sp>
        <p:sp>
          <p:nvSpPr>
            <p:cNvPr id="61" name="正方形/長方形 60">
              <a:extLst>
                <a:ext uri="{FF2B5EF4-FFF2-40B4-BE49-F238E27FC236}">
                  <a16:creationId xmlns:a16="http://schemas.microsoft.com/office/drawing/2014/main" id="{24CF979E-1F93-C14C-A652-9EC596625D5C}"/>
                </a:ext>
              </a:extLst>
            </p:cNvPr>
            <p:cNvSpPr/>
            <p:nvPr/>
          </p:nvSpPr>
          <p:spPr>
            <a:xfrm>
              <a:off x="10846841" y="4287084"/>
              <a:ext cx="325730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ja-JP" sz="2000" i="1" dirty="0">
                  <a:ln w="0"/>
                  <a:solidFill>
                    <a:srgbClr val="FF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</a:rPr>
                <a:t>h</a:t>
              </a:r>
              <a:endParaRPr lang="ja-JP" altLang="en-US" sz="2000" i="1" cap="none" spc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 Math" panose="02040503050406030204" pitchFamily="18" charset="0"/>
              </a:endParaRPr>
            </a:p>
          </p:txBody>
        </p:sp>
        <p:sp>
          <p:nvSpPr>
            <p:cNvPr id="62" name="正方形/長方形 61">
              <a:extLst>
                <a:ext uri="{FF2B5EF4-FFF2-40B4-BE49-F238E27FC236}">
                  <a16:creationId xmlns:a16="http://schemas.microsoft.com/office/drawing/2014/main" id="{08210007-0500-FD4B-ABE5-261891A317A4}"/>
                </a:ext>
              </a:extLst>
            </p:cNvPr>
            <p:cNvSpPr/>
            <p:nvPr/>
          </p:nvSpPr>
          <p:spPr>
            <a:xfrm>
              <a:off x="11051637" y="4705119"/>
              <a:ext cx="325730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ja-JP" sz="2000" i="1" dirty="0">
                  <a:ln w="0"/>
                  <a:solidFill>
                    <a:srgbClr val="FF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</a:rPr>
                <a:t>h</a:t>
              </a:r>
              <a:endParaRPr lang="ja-JP" altLang="en-US" sz="2000" i="1" cap="none" spc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 Math" panose="02040503050406030204" pitchFamily="18" charset="0"/>
              </a:endParaRPr>
            </a:p>
          </p:txBody>
        </p:sp>
        <p:sp>
          <p:nvSpPr>
            <p:cNvPr id="63" name="正方形/長方形 62">
              <a:extLst>
                <a:ext uri="{FF2B5EF4-FFF2-40B4-BE49-F238E27FC236}">
                  <a16:creationId xmlns:a16="http://schemas.microsoft.com/office/drawing/2014/main" id="{555782F1-8609-1741-8299-626CBE4DD008}"/>
                </a:ext>
              </a:extLst>
            </p:cNvPr>
            <p:cNvSpPr/>
            <p:nvPr/>
          </p:nvSpPr>
          <p:spPr>
            <a:xfrm>
              <a:off x="11079426" y="3596742"/>
              <a:ext cx="325730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ja-JP" sz="2000" i="1" dirty="0">
                  <a:ln w="0"/>
                  <a:solidFill>
                    <a:srgbClr val="FF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</a:rPr>
                <a:t>h</a:t>
              </a:r>
              <a:endParaRPr lang="ja-JP" altLang="en-US" sz="2000" i="1" cap="none" spc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 Math" panose="02040503050406030204" pitchFamily="18" charset="0"/>
              </a:endParaRPr>
            </a:p>
          </p:txBody>
        </p:sp>
        <p:sp>
          <p:nvSpPr>
            <p:cNvPr id="64" name="正方形/長方形 63">
              <a:extLst>
                <a:ext uri="{FF2B5EF4-FFF2-40B4-BE49-F238E27FC236}">
                  <a16:creationId xmlns:a16="http://schemas.microsoft.com/office/drawing/2014/main" id="{3F87B8ED-9D42-6746-B46C-F7AD385089DF}"/>
                </a:ext>
              </a:extLst>
            </p:cNvPr>
            <p:cNvSpPr/>
            <p:nvPr/>
          </p:nvSpPr>
          <p:spPr>
            <a:xfrm>
              <a:off x="10557093" y="3845938"/>
              <a:ext cx="325730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ja-JP" sz="2000" i="1" dirty="0">
                  <a:ln w="0"/>
                  <a:solidFill>
                    <a:srgbClr val="FF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</a:rPr>
                <a:t>h</a:t>
              </a:r>
              <a:endParaRPr lang="ja-JP" altLang="en-US" sz="2000" i="1" cap="none" spc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 Math" panose="02040503050406030204" pitchFamily="18" charset="0"/>
              </a:endParaRPr>
            </a:p>
          </p:txBody>
        </p:sp>
      </p:grpSp>
      <p:sp>
        <p:nvSpPr>
          <p:cNvPr id="69" name="下矢印 68">
            <a:extLst>
              <a:ext uri="{FF2B5EF4-FFF2-40B4-BE49-F238E27FC236}">
                <a16:creationId xmlns:a16="http://schemas.microsoft.com/office/drawing/2014/main" id="{4550726B-6D0C-7E4A-9D25-A7C4DF526E95}"/>
              </a:ext>
            </a:extLst>
          </p:cNvPr>
          <p:cNvSpPr/>
          <p:nvPr/>
        </p:nvSpPr>
        <p:spPr>
          <a:xfrm rot="16200000">
            <a:off x="3238468" y="3431199"/>
            <a:ext cx="170138" cy="486721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3" name="下矢印 72">
            <a:extLst>
              <a:ext uri="{FF2B5EF4-FFF2-40B4-BE49-F238E27FC236}">
                <a16:creationId xmlns:a16="http://schemas.microsoft.com/office/drawing/2014/main" id="{4830595C-4098-3F42-825A-4490FC72B368}"/>
              </a:ext>
            </a:extLst>
          </p:cNvPr>
          <p:cNvSpPr/>
          <p:nvPr/>
        </p:nvSpPr>
        <p:spPr>
          <a:xfrm rot="16200000">
            <a:off x="3262793" y="4006326"/>
            <a:ext cx="170138" cy="486721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4" name="下矢印 73">
            <a:extLst>
              <a:ext uri="{FF2B5EF4-FFF2-40B4-BE49-F238E27FC236}">
                <a16:creationId xmlns:a16="http://schemas.microsoft.com/office/drawing/2014/main" id="{FACE4303-2D35-504E-B456-8876BB9C6BC9}"/>
              </a:ext>
            </a:extLst>
          </p:cNvPr>
          <p:cNvSpPr/>
          <p:nvPr/>
        </p:nvSpPr>
        <p:spPr>
          <a:xfrm rot="16200000">
            <a:off x="3286530" y="4613293"/>
            <a:ext cx="170138" cy="486721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5" name="下矢印 74">
            <a:extLst>
              <a:ext uri="{FF2B5EF4-FFF2-40B4-BE49-F238E27FC236}">
                <a16:creationId xmlns:a16="http://schemas.microsoft.com/office/drawing/2014/main" id="{38393CDE-91FE-2148-837D-35E29F114F6D}"/>
              </a:ext>
            </a:extLst>
          </p:cNvPr>
          <p:cNvSpPr/>
          <p:nvPr/>
        </p:nvSpPr>
        <p:spPr>
          <a:xfrm rot="5400000">
            <a:off x="3177386" y="4322256"/>
            <a:ext cx="170138" cy="486721"/>
          </a:xfrm>
          <a:prstGeom prst="downArrow">
            <a:avLst/>
          </a:prstGeom>
          <a:solidFill>
            <a:schemeClr val="accent1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6" name="下矢印 75">
            <a:extLst>
              <a:ext uri="{FF2B5EF4-FFF2-40B4-BE49-F238E27FC236}">
                <a16:creationId xmlns:a16="http://schemas.microsoft.com/office/drawing/2014/main" id="{819A753B-064E-124A-9615-69D6ACAAD899}"/>
              </a:ext>
            </a:extLst>
          </p:cNvPr>
          <p:cNvSpPr/>
          <p:nvPr/>
        </p:nvSpPr>
        <p:spPr>
          <a:xfrm rot="5400000">
            <a:off x="3181671" y="4823669"/>
            <a:ext cx="170138" cy="486721"/>
          </a:xfrm>
          <a:prstGeom prst="downArrow">
            <a:avLst/>
          </a:prstGeom>
          <a:solidFill>
            <a:schemeClr val="accent1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7" name="下矢印 76">
            <a:extLst>
              <a:ext uri="{FF2B5EF4-FFF2-40B4-BE49-F238E27FC236}">
                <a16:creationId xmlns:a16="http://schemas.microsoft.com/office/drawing/2014/main" id="{5DDA2654-1F03-C943-B8AE-13E1AF38E23F}"/>
              </a:ext>
            </a:extLst>
          </p:cNvPr>
          <p:cNvSpPr/>
          <p:nvPr/>
        </p:nvSpPr>
        <p:spPr>
          <a:xfrm rot="5400000">
            <a:off x="3153768" y="3674249"/>
            <a:ext cx="170138" cy="486721"/>
          </a:xfrm>
          <a:prstGeom prst="downArrow">
            <a:avLst/>
          </a:prstGeom>
          <a:solidFill>
            <a:schemeClr val="accent1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>
            <a:extLst>
              <a:ext uri="{FF2B5EF4-FFF2-40B4-BE49-F238E27FC236}">
                <a16:creationId xmlns:a16="http://schemas.microsoft.com/office/drawing/2014/main" id="{34EABA97-B0DA-314A-98FA-3E530AA08404}"/>
              </a:ext>
            </a:extLst>
          </p:cNvPr>
          <p:cNvSpPr/>
          <p:nvPr/>
        </p:nvSpPr>
        <p:spPr>
          <a:xfrm>
            <a:off x="8346699" y="3429000"/>
            <a:ext cx="1412270" cy="181722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>
            <a:extLst>
              <a:ext uri="{FF2B5EF4-FFF2-40B4-BE49-F238E27FC236}">
                <a16:creationId xmlns:a16="http://schemas.microsoft.com/office/drawing/2014/main" id="{7FE17C77-24D7-B74B-B38E-C546784A36D1}"/>
              </a:ext>
            </a:extLst>
          </p:cNvPr>
          <p:cNvSpPr/>
          <p:nvPr/>
        </p:nvSpPr>
        <p:spPr>
          <a:xfrm>
            <a:off x="9170983" y="3460478"/>
            <a:ext cx="543739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2800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＋</a:t>
            </a:r>
          </a:p>
        </p:txBody>
      </p:sp>
      <p:sp>
        <p:nvSpPr>
          <p:cNvPr id="79" name="正方形/長方形 78">
            <a:extLst>
              <a:ext uri="{FF2B5EF4-FFF2-40B4-BE49-F238E27FC236}">
                <a16:creationId xmlns:a16="http://schemas.microsoft.com/office/drawing/2014/main" id="{20017626-7356-BD45-A10C-FB44BB8743CC}"/>
              </a:ext>
            </a:extLst>
          </p:cNvPr>
          <p:cNvSpPr/>
          <p:nvPr/>
        </p:nvSpPr>
        <p:spPr>
          <a:xfrm>
            <a:off x="9194569" y="4124328"/>
            <a:ext cx="543739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2800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＋</a:t>
            </a:r>
          </a:p>
        </p:txBody>
      </p:sp>
      <p:sp>
        <p:nvSpPr>
          <p:cNvPr id="80" name="正方形/長方形 79">
            <a:extLst>
              <a:ext uri="{FF2B5EF4-FFF2-40B4-BE49-F238E27FC236}">
                <a16:creationId xmlns:a16="http://schemas.microsoft.com/office/drawing/2014/main" id="{03AF80A7-1245-6443-A49A-519A8FFD979B}"/>
              </a:ext>
            </a:extLst>
          </p:cNvPr>
          <p:cNvSpPr/>
          <p:nvPr/>
        </p:nvSpPr>
        <p:spPr>
          <a:xfrm>
            <a:off x="9202139" y="4752589"/>
            <a:ext cx="543739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2800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＋</a:t>
            </a:r>
          </a:p>
        </p:txBody>
      </p:sp>
      <p:sp>
        <p:nvSpPr>
          <p:cNvPr id="81" name="正方形/長方形 80">
            <a:extLst>
              <a:ext uri="{FF2B5EF4-FFF2-40B4-BE49-F238E27FC236}">
                <a16:creationId xmlns:a16="http://schemas.microsoft.com/office/drawing/2014/main" id="{CA00EBFD-FB42-7A4E-AE24-DA73FB066AD4}"/>
              </a:ext>
            </a:extLst>
          </p:cNvPr>
          <p:cNvSpPr/>
          <p:nvPr/>
        </p:nvSpPr>
        <p:spPr>
          <a:xfrm>
            <a:off x="8549351" y="3429000"/>
            <a:ext cx="362600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ja-JP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</a:t>
            </a:r>
            <a:endParaRPr lang="ja-JP" altLang="en-US" sz="3200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2" name="正方形/長方形 81">
            <a:extLst>
              <a:ext uri="{FF2B5EF4-FFF2-40B4-BE49-F238E27FC236}">
                <a16:creationId xmlns:a16="http://schemas.microsoft.com/office/drawing/2014/main" id="{12F619CB-50D3-614C-9FA6-5BFBB7EFF1C3}"/>
              </a:ext>
            </a:extLst>
          </p:cNvPr>
          <p:cNvSpPr/>
          <p:nvPr/>
        </p:nvSpPr>
        <p:spPr>
          <a:xfrm>
            <a:off x="8555220" y="4052342"/>
            <a:ext cx="362600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ja-JP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</a:t>
            </a:r>
            <a:endParaRPr lang="ja-JP" altLang="en-US" sz="3200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3" name="正方形/長方形 82">
            <a:extLst>
              <a:ext uri="{FF2B5EF4-FFF2-40B4-BE49-F238E27FC236}">
                <a16:creationId xmlns:a16="http://schemas.microsoft.com/office/drawing/2014/main" id="{ADC61428-5DF9-C144-B3D6-76119FDCDA92}"/>
              </a:ext>
            </a:extLst>
          </p:cNvPr>
          <p:cNvSpPr/>
          <p:nvPr/>
        </p:nvSpPr>
        <p:spPr>
          <a:xfrm>
            <a:off x="8543280" y="4697223"/>
            <a:ext cx="362600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ja-JP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</a:t>
            </a:r>
            <a:endParaRPr lang="ja-JP" altLang="en-US" sz="3200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0DE830E5-2923-09FA-9646-911A07957331}"/>
              </a:ext>
            </a:extLst>
          </p:cNvPr>
          <p:cNvSpPr txBox="1"/>
          <p:nvPr/>
        </p:nvSpPr>
        <p:spPr>
          <a:xfrm>
            <a:off x="1598303" y="5301572"/>
            <a:ext cx="1242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p</a:t>
            </a:r>
            <a:r>
              <a:rPr kumimoji="1" lang="ja-JP" altLang="en-US"/>
              <a:t>型半導体</a:t>
            </a:r>
          </a:p>
        </p:txBody>
      </p:sp>
      <p:sp>
        <p:nvSpPr>
          <p:cNvPr id="65" name="テキスト ボックス 64">
            <a:extLst>
              <a:ext uri="{FF2B5EF4-FFF2-40B4-BE49-F238E27FC236}">
                <a16:creationId xmlns:a16="http://schemas.microsoft.com/office/drawing/2014/main" id="{7749D6CA-E538-4EA6-2200-7879C39274FA}"/>
              </a:ext>
            </a:extLst>
          </p:cNvPr>
          <p:cNvSpPr txBox="1"/>
          <p:nvPr/>
        </p:nvSpPr>
        <p:spPr>
          <a:xfrm>
            <a:off x="3904376" y="5299257"/>
            <a:ext cx="1242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n</a:t>
            </a:r>
            <a:r>
              <a:rPr kumimoji="1" lang="ja-JP" altLang="en-US"/>
              <a:t>型半導体</a:t>
            </a:r>
          </a:p>
        </p:txBody>
      </p:sp>
      <p:sp>
        <p:nvSpPr>
          <p:cNvPr id="66" name="テキスト ボックス 65">
            <a:extLst>
              <a:ext uri="{FF2B5EF4-FFF2-40B4-BE49-F238E27FC236}">
                <a16:creationId xmlns:a16="http://schemas.microsoft.com/office/drawing/2014/main" id="{D3E088D9-BE42-EE2E-A456-23D53860412C}"/>
              </a:ext>
            </a:extLst>
          </p:cNvPr>
          <p:cNvSpPr txBox="1"/>
          <p:nvPr/>
        </p:nvSpPr>
        <p:spPr>
          <a:xfrm>
            <a:off x="6896066" y="5296445"/>
            <a:ext cx="1242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p</a:t>
            </a:r>
            <a:r>
              <a:rPr kumimoji="1" lang="ja-JP" altLang="en-US"/>
              <a:t>型半導体</a:t>
            </a:r>
          </a:p>
        </p:txBody>
      </p:sp>
      <p:sp>
        <p:nvSpPr>
          <p:cNvPr id="67" name="テキスト ボックス 66">
            <a:extLst>
              <a:ext uri="{FF2B5EF4-FFF2-40B4-BE49-F238E27FC236}">
                <a16:creationId xmlns:a16="http://schemas.microsoft.com/office/drawing/2014/main" id="{13884300-59D3-F673-B486-1FB99F79348F}"/>
              </a:ext>
            </a:extLst>
          </p:cNvPr>
          <p:cNvSpPr txBox="1"/>
          <p:nvPr/>
        </p:nvSpPr>
        <p:spPr>
          <a:xfrm>
            <a:off x="9971535" y="5307425"/>
            <a:ext cx="1242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n</a:t>
            </a:r>
            <a:r>
              <a:rPr kumimoji="1" lang="ja-JP" altLang="en-US"/>
              <a:t>型半導体</a:t>
            </a:r>
          </a:p>
        </p:txBody>
      </p:sp>
      <p:sp>
        <p:nvSpPr>
          <p:cNvPr id="68" name="テキスト ボックス 67">
            <a:extLst>
              <a:ext uri="{FF2B5EF4-FFF2-40B4-BE49-F238E27FC236}">
                <a16:creationId xmlns:a16="http://schemas.microsoft.com/office/drawing/2014/main" id="{85539AE8-57EA-B6FF-878F-00D6AC481A25}"/>
              </a:ext>
            </a:extLst>
          </p:cNvPr>
          <p:cNvSpPr txBox="1"/>
          <p:nvPr/>
        </p:nvSpPr>
        <p:spPr>
          <a:xfrm>
            <a:off x="8616543" y="5316823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空乏層</a:t>
            </a:r>
          </a:p>
        </p:txBody>
      </p:sp>
      <p:sp>
        <p:nvSpPr>
          <p:cNvPr id="70" name="テキスト ボックス 69">
            <a:extLst>
              <a:ext uri="{FF2B5EF4-FFF2-40B4-BE49-F238E27FC236}">
                <a16:creationId xmlns:a16="http://schemas.microsoft.com/office/drawing/2014/main" id="{C3E392A3-966C-FBB7-B338-2BF8745C43DF}"/>
              </a:ext>
            </a:extLst>
          </p:cNvPr>
          <p:cNvSpPr txBox="1"/>
          <p:nvPr/>
        </p:nvSpPr>
        <p:spPr>
          <a:xfrm>
            <a:off x="8270736" y="3066545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拡散・ドリフト</a:t>
            </a:r>
          </a:p>
        </p:txBody>
      </p:sp>
      <p:sp>
        <p:nvSpPr>
          <p:cNvPr id="71" name="テキスト ボックス 70">
            <a:extLst>
              <a:ext uri="{FF2B5EF4-FFF2-40B4-BE49-F238E27FC236}">
                <a16:creationId xmlns:a16="http://schemas.microsoft.com/office/drawing/2014/main" id="{99343090-C4A9-7460-1972-70698D646223}"/>
              </a:ext>
            </a:extLst>
          </p:cNvPr>
          <p:cNvSpPr txBox="1"/>
          <p:nvPr/>
        </p:nvSpPr>
        <p:spPr>
          <a:xfrm>
            <a:off x="2961325" y="306186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拡散</a:t>
            </a:r>
          </a:p>
        </p:txBody>
      </p:sp>
    </p:spTree>
    <p:extLst>
      <p:ext uri="{BB962C8B-B14F-4D97-AF65-F5344CB8AC3E}">
        <p14:creationId xmlns:p14="http://schemas.microsoft.com/office/powerpoint/2010/main" val="229350996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正方形/長方形 120">
            <a:extLst>
              <a:ext uri="{FF2B5EF4-FFF2-40B4-BE49-F238E27FC236}">
                <a16:creationId xmlns:a16="http://schemas.microsoft.com/office/drawing/2014/main" id="{5301FD23-8FAD-9F4D-8908-29D7DE4819DC}"/>
              </a:ext>
            </a:extLst>
          </p:cNvPr>
          <p:cNvSpPr/>
          <p:nvPr/>
        </p:nvSpPr>
        <p:spPr>
          <a:xfrm>
            <a:off x="2942492" y="3413002"/>
            <a:ext cx="6166338" cy="196021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4CAA1CF2-44FD-F14D-AA9B-F78132DF85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017394EA-CE5D-5D4F-BE08-14C3CBDEEDCB}"/>
              </a:ext>
            </a:extLst>
          </p:cNvPr>
          <p:cNvGrpSpPr/>
          <p:nvPr/>
        </p:nvGrpSpPr>
        <p:grpSpPr>
          <a:xfrm>
            <a:off x="6045121" y="2537454"/>
            <a:ext cx="2398815" cy="1759403"/>
            <a:chOff x="6771458" y="3517171"/>
            <a:chExt cx="2398815" cy="1759403"/>
          </a:xfrm>
        </p:grpSpPr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B1587694-0AFC-D042-BD85-6A0E304C025A}"/>
                </a:ext>
              </a:extLst>
            </p:cNvPr>
            <p:cNvSpPr/>
            <p:nvPr/>
          </p:nvSpPr>
          <p:spPr>
            <a:xfrm>
              <a:off x="6771458" y="3517171"/>
              <a:ext cx="2398815" cy="1759403"/>
            </a:xfrm>
            <a:prstGeom prst="rect">
              <a:avLst/>
            </a:prstGeom>
            <a:solidFill>
              <a:srgbClr val="CEEAFF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" name="正方形/長方形 6">
              <a:extLst>
                <a:ext uri="{FF2B5EF4-FFF2-40B4-BE49-F238E27FC236}">
                  <a16:creationId xmlns:a16="http://schemas.microsoft.com/office/drawing/2014/main" id="{D568820F-EB0C-5641-8020-93F3658AC0A5}"/>
                </a:ext>
              </a:extLst>
            </p:cNvPr>
            <p:cNvSpPr/>
            <p:nvPr/>
          </p:nvSpPr>
          <p:spPr>
            <a:xfrm>
              <a:off x="8498992" y="3596744"/>
              <a:ext cx="365805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ja-JP" sz="2000" i="1" cap="none" spc="0" dirty="0">
                  <a:ln w="0"/>
                  <a:solidFill>
                    <a:srgbClr val="0824D9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</a:rPr>
                <a:t>e</a:t>
              </a:r>
              <a:r>
                <a:rPr lang="en-US" altLang="ja-JP" sz="2000" i="1" cap="none" spc="0" baseline="30000" dirty="0">
                  <a:ln w="0"/>
                  <a:solidFill>
                    <a:srgbClr val="0824D9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</a:rPr>
                <a:t>-</a:t>
              </a:r>
              <a:endParaRPr lang="ja-JP" altLang="en-US" sz="2000" i="1" cap="none" spc="0" baseline="30000">
                <a:ln w="0"/>
                <a:solidFill>
                  <a:srgbClr val="0824D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 Math" panose="02040503050406030204" pitchFamily="18" charset="0"/>
              </a:endParaRPr>
            </a:p>
          </p:txBody>
        </p:sp>
        <p:sp>
          <p:nvSpPr>
            <p:cNvPr id="8" name="正方形/長方形 7">
              <a:extLst>
                <a:ext uri="{FF2B5EF4-FFF2-40B4-BE49-F238E27FC236}">
                  <a16:creationId xmlns:a16="http://schemas.microsoft.com/office/drawing/2014/main" id="{BEE64034-A73F-DD4B-8EDF-914EBD95EBD5}"/>
                </a:ext>
              </a:extLst>
            </p:cNvPr>
            <p:cNvSpPr/>
            <p:nvPr/>
          </p:nvSpPr>
          <p:spPr>
            <a:xfrm>
              <a:off x="7988265" y="4552076"/>
              <a:ext cx="365805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ja-JP" sz="2000" i="1" cap="none" spc="0" dirty="0">
                  <a:ln w="0"/>
                  <a:solidFill>
                    <a:srgbClr val="0824D9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</a:rPr>
                <a:t>e</a:t>
              </a:r>
              <a:r>
                <a:rPr lang="en-US" altLang="ja-JP" sz="2000" i="1" cap="none" spc="0" baseline="30000" dirty="0">
                  <a:ln w="0"/>
                  <a:solidFill>
                    <a:srgbClr val="0824D9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</a:rPr>
                <a:t>-</a:t>
              </a:r>
              <a:endParaRPr lang="ja-JP" altLang="en-US" sz="2000" i="1" cap="none" spc="0" baseline="30000">
                <a:ln w="0"/>
                <a:solidFill>
                  <a:srgbClr val="0824D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 Math" panose="02040503050406030204" pitchFamily="18" charset="0"/>
              </a:endParaRPr>
            </a:p>
          </p:txBody>
        </p:sp>
        <p:sp>
          <p:nvSpPr>
            <p:cNvPr id="9" name="正方形/長方形 8">
              <a:extLst>
                <a:ext uri="{FF2B5EF4-FFF2-40B4-BE49-F238E27FC236}">
                  <a16:creationId xmlns:a16="http://schemas.microsoft.com/office/drawing/2014/main" id="{173B466C-E92B-6A48-930E-FE79D94C082B}"/>
                </a:ext>
              </a:extLst>
            </p:cNvPr>
            <p:cNvSpPr/>
            <p:nvPr/>
          </p:nvSpPr>
          <p:spPr>
            <a:xfrm>
              <a:off x="8607614" y="4449065"/>
              <a:ext cx="365805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ja-JP" sz="2000" i="1" cap="none" spc="0" dirty="0">
                  <a:ln w="0"/>
                  <a:solidFill>
                    <a:srgbClr val="0824D9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</a:rPr>
                <a:t>e</a:t>
              </a:r>
              <a:r>
                <a:rPr lang="en-US" altLang="ja-JP" sz="2000" i="1" cap="none" spc="0" baseline="30000" dirty="0">
                  <a:ln w="0"/>
                  <a:solidFill>
                    <a:srgbClr val="0824D9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</a:rPr>
                <a:t>-</a:t>
              </a:r>
              <a:endParaRPr lang="ja-JP" altLang="en-US" sz="2000" i="1" cap="none" spc="0" baseline="30000">
                <a:ln w="0"/>
                <a:solidFill>
                  <a:srgbClr val="0824D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 Math" panose="02040503050406030204" pitchFamily="18" charset="0"/>
              </a:endParaRPr>
            </a:p>
          </p:txBody>
        </p:sp>
        <p:sp>
          <p:nvSpPr>
            <p:cNvPr id="10" name="正方形/長方形 9">
              <a:extLst>
                <a:ext uri="{FF2B5EF4-FFF2-40B4-BE49-F238E27FC236}">
                  <a16:creationId xmlns:a16="http://schemas.microsoft.com/office/drawing/2014/main" id="{ED8763E8-7251-4A4D-97AB-9452128D2B3B}"/>
                </a:ext>
              </a:extLst>
            </p:cNvPr>
            <p:cNvSpPr/>
            <p:nvPr/>
          </p:nvSpPr>
          <p:spPr>
            <a:xfrm>
              <a:off x="8041614" y="4058410"/>
              <a:ext cx="365805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ja-JP" sz="2000" i="1" cap="none" spc="0" dirty="0">
                  <a:ln w="0"/>
                  <a:solidFill>
                    <a:srgbClr val="0824D9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</a:rPr>
                <a:t>e</a:t>
              </a:r>
              <a:r>
                <a:rPr lang="en-US" altLang="ja-JP" sz="2000" i="1" cap="none" spc="0" baseline="30000" dirty="0">
                  <a:ln w="0"/>
                  <a:solidFill>
                    <a:srgbClr val="0824D9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</a:rPr>
                <a:t>-</a:t>
              </a:r>
              <a:endParaRPr lang="ja-JP" altLang="en-US" sz="2000" i="1" cap="none" spc="0" baseline="30000">
                <a:ln w="0"/>
                <a:solidFill>
                  <a:srgbClr val="0824D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 Math" panose="02040503050406030204" pitchFamily="18" charset="0"/>
              </a:endParaRPr>
            </a:p>
          </p:txBody>
        </p:sp>
        <p:sp>
          <p:nvSpPr>
            <p:cNvPr id="11" name="正方形/長方形 10">
              <a:extLst>
                <a:ext uri="{FF2B5EF4-FFF2-40B4-BE49-F238E27FC236}">
                  <a16:creationId xmlns:a16="http://schemas.microsoft.com/office/drawing/2014/main" id="{9D496838-DF00-C443-BD7B-3A009D591968}"/>
                </a:ext>
              </a:extLst>
            </p:cNvPr>
            <p:cNvSpPr/>
            <p:nvPr/>
          </p:nvSpPr>
          <p:spPr>
            <a:xfrm>
              <a:off x="7401962" y="3517171"/>
              <a:ext cx="365805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ja-JP" sz="2000" i="1" cap="none" spc="0" dirty="0">
                  <a:ln w="0"/>
                  <a:solidFill>
                    <a:srgbClr val="0824D9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</a:rPr>
                <a:t>e</a:t>
              </a:r>
              <a:r>
                <a:rPr lang="en-US" altLang="ja-JP" sz="2000" i="1" cap="none" spc="0" baseline="30000" dirty="0">
                  <a:ln w="0"/>
                  <a:solidFill>
                    <a:srgbClr val="0824D9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</a:rPr>
                <a:t>-</a:t>
              </a:r>
              <a:endParaRPr lang="ja-JP" altLang="en-US" sz="2000" i="1" cap="none" spc="0" baseline="30000">
                <a:ln w="0"/>
                <a:solidFill>
                  <a:srgbClr val="0824D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 Math" panose="02040503050406030204" pitchFamily="18" charset="0"/>
              </a:endParaRPr>
            </a:p>
          </p:txBody>
        </p:sp>
        <p:sp>
          <p:nvSpPr>
            <p:cNvPr id="12" name="正方形/長方形 11">
              <a:extLst>
                <a:ext uri="{FF2B5EF4-FFF2-40B4-BE49-F238E27FC236}">
                  <a16:creationId xmlns:a16="http://schemas.microsoft.com/office/drawing/2014/main" id="{F553D81C-B187-F444-87E8-9044FEE357B5}"/>
                </a:ext>
              </a:extLst>
            </p:cNvPr>
            <p:cNvSpPr/>
            <p:nvPr/>
          </p:nvSpPr>
          <p:spPr>
            <a:xfrm>
              <a:off x="8760118" y="4814909"/>
              <a:ext cx="365805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ja-JP" sz="2000" i="1" cap="none" spc="0" dirty="0">
                  <a:ln w="0"/>
                  <a:solidFill>
                    <a:srgbClr val="0824D9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</a:rPr>
                <a:t>e</a:t>
              </a:r>
              <a:r>
                <a:rPr lang="en-US" altLang="ja-JP" sz="2000" i="1" cap="none" spc="0" baseline="30000" dirty="0">
                  <a:ln w="0"/>
                  <a:solidFill>
                    <a:srgbClr val="0824D9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</a:rPr>
                <a:t>-</a:t>
              </a:r>
              <a:endParaRPr lang="ja-JP" altLang="en-US" sz="2000" i="1" cap="none" spc="0" baseline="30000">
                <a:ln w="0"/>
                <a:solidFill>
                  <a:srgbClr val="0824D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 Math" panose="02040503050406030204" pitchFamily="18" charset="0"/>
              </a:endParaRPr>
            </a:p>
          </p:txBody>
        </p:sp>
        <p:sp>
          <p:nvSpPr>
            <p:cNvPr id="13" name="正方形/長方形 12">
              <a:extLst>
                <a:ext uri="{FF2B5EF4-FFF2-40B4-BE49-F238E27FC236}">
                  <a16:creationId xmlns:a16="http://schemas.microsoft.com/office/drawing/2014/main" id="{9373599D-4595-7444-9563-E6B5CF77A6EC}"/>
                </a:ext>
              </a:extLst>
            </p:cNvPr>
            <p:cNvSpPr/>
            <p:nvPr/>
          </p:nvSpPr>
          <p:spPr>
            <a:xfrm>
              <a:off x="6922182" y="4442457"/>
              <a:ext cx="365805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ja-JP" sz="2000" i="1" cap="none" spc="0" dirty="0">
                  <a:ln w="0"/>
                  <a:solidFill>
                    <a:srgbClr val="0824D9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</a:rPr>
                <a:t>e</a:t>
              </a:r>
              <a:r>
                <a:rPr lang="en-US" altLang="ja-JP" sz="2000" i="1" cap="none" spc="0" baseline="30000" dirty="0">
                  <a:ln w="0"/>
                  <a:solidFill>
                    <a:srgbClr val="0824D9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</a:rPr>
                <a:t>-</a:t>
              </a:r>
              <a:endParaRPr lang="ja-JP" altLang="en-US" sz="2000" i="1" cap="none" spc="0" baseline="30000">
                <a:ln w="0"/>
                <a:solidFill>
                  <a:srgbClr val="0824D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 Math" panose="02040503050406030204" pitchFamily="18" charset="0"/>
              </a:endParaRPr>
            </a:p>
          </p:txBody>
        </p:sp>
        <p:sp>
          <p:nvSpPr>
            <p:cNvPr id="14" name="正方形/長方形 13">
              <a:extLst>
                <a:ext uri="{FF2B5EF4-FFF2-40B4-BE49-F238E27FC236}">
                  <a16:creationId xmlns:a16="http://schemas.microsoft.com/office/drawing/2014/main" id="{CDF4AF5D-619B-014E-AE52-0CBF2CFEA9C6}"/>
                </a:ext>
              </a:extLst>
            </p:cNvPr>
            <p:cNvSpPr/>
            <p:nvPr/>
          </p:nvSpPr>
          <p:spPr>
            <a:xfrm>
              <a:off x="7164266" y="4104539"/>
              <a:ext cx="365805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ja-JP" sz="2000" i="1" cap="none" spc="0" dirty="0">
                  <a:ln w="0"/>
                  <a:solidFill>
                    <a:srgbClr val="0824D9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</a:rPr>
                <a:t>e</a:t>
              </a:r>
              <a:r>
                <a:rPr lang="en-US" altLang="ja-JP" sz="2000" i="1" cap="none" spc="0" baseline="30000" dirty="0">
                  <a:ln w="0"/>
                  <a:solidFill>
                    <a:srgbClr val="0824D9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</a:rPr>
                <a:t>-</a:t>
              </a:r>
              <a:endParaRPr lang="ja-JP" altLang="en-US" sz="2000" i="1" cap="none" spc="0" baseline="30000">
                <a:ln w="0"/>
                <a:solidFill>
                  <a:srgbClr val="0824D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 Math" panose="02040503050406030204" pitchFamily="18" charset="0"/>
              </a:endParaRPr>
            </a:p>
          </p:txBody>
        </p:sp>
        <p:sp>
          <p:nvSpPr>
            <p:cNvPr id="15" name="正方形/長方形 14">
              <a:extLst>
                <a:ext uri="{FF2B5EF4-FFF2-40B4-BE49-F238E27FC236}">
                  <a16:creationId xmlns:a16="http://schemas.microsoft.com/office/drawing/2014/main" id="{A1493DED-9C8B-3744-86AA-038B43FFD3DB}"/>
                </a:ext>
              </a:extLst>
            </p:cNvPr>
            <p:cNvSpPr/>
            <p:nvPr/>
          </p:nvSpPr>
          <p:spPr>
            <a:xfrm>
              <a:off x="6961324" y="3724149"/>
              <a:ext cx="365805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ja-JP" sz="2000" i="1" cap="none" spc="0" dirty="0">
                  <a:ln w="0"/>
                  <a:solidFill>
                    <a:srgbClr val="0824D9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</a:rPr>
                <a:t>e</a:t>
              </a:r>
              <a:r>
                <a:rPr lang="en-US" altLang="ja-JP" sz="2000" i="1" cap="none" spc="0" baseline="30000" dirty="0">
                  <a:ln w="0"/>
                  <a:solidFill>
                    <a:srgbClr val="0824D9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</a:rPr>
                <a:t>-</a:t>
              </a:r>
              <a:endParaRPr lang="ja-JP" altLang="en-US" sz="2000" i="1" cap="none" spc="0" baseline="30000">
                <a:ln w="0"/>
                <a:solidFill>
                  <a:srgbClr val="0824D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 Math" panose="02040503050406030204" pitchFamily="18" charset="0"/>
              </a:endParaRPr>
            </a:p>
          </p:txBody>
        </p:sp>
        <p:sp>
          <p:nvSpPr>
            <p:cNvPr id="16" name="正方形/長方形 15">
              <a:extLst>
                <a:ext uri="{FF2B5EF4-FFF2-40B4-BE49-F238E27FC236}">
                  <a16:creationId xmlns:a16="http://schemas.microsoft.com/office/drawing/2014/main" id="{1838AF18-7C58-4041-8470-6068B7120DCF}"/>
                </a:ext>
              </a:extLst>
            </p:cNvPr>
            <p:cNvSpPr/>
            <p:nvPr/>
          </p:nvSpPr>
          <p:spPr>
            <a:xfrm>
              <a:off x="7490850" y="4717187"/>
              <a:ext cx="365805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ja-JP" sz="2000" i="1" cap="none" spc="0" dirty="0">
                  <a:ln w="0"/>
                  <a:solidFill>
                    <a:srgbClr val="0824D9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</a:rPr>
                <a:t>e</a:t>
              </a:r>
              <a:r>
                <a:rPr lang="en-US" altLang="ja-JP" sz="2000" i="1" cap="none" spc="0" baseline="30000" dirty="0">
                  <a:ln w="0"/>
                  <a:solidFill>
                    <a:srgbClr val="0824D9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</a:rPr>
                <a:t>-</a:t>
              </a:r>
              <a:endParaRPr lang="ja-JP" altLang="en-US" sz="2000" i="1" cap="none" spc="0" baseline="30000">
                <a:ln w="0"/>
                <a:solidFill>
                  <a:srgbClr val="0824D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 Math" panose="02040503050406030204" pitchFamily="18" charset="0"/>
              </a:endParaRPr>
            </a:p>
          </p:txBody>
        </p:sp>
        <p:sp>
          <p:nvSpPr>
            <p:cNvPr id="17" name="正方形/長方形 16">
              <a:extLst>
                <a:ext uri="{FF2B5EF4-FFF2-40B4-BE49-F238E27FC236}">
                  <a16:creationId xmlns:a16="http://schemas.microsoft.com/office/drawing/2014/main" id="{8E97B690-2A12-3B4E-80D3-13A779E96A70}"/>
                </a:ext>
              </a:extLst>
            </p:cNvPr>
            <p:cNvSpPr/>
            <p:nvPr/>
          </p:nvSpPr>
          <p:spPr>
            <a:xfrm>
              <a:off x="7837212" y="3648587"/>
              <a:ext cx="365805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ja-JP" sz="2000" i="1" cap="none" spc="0" dirty="0">
                  <a:ln w="0"/>
                  <a:solidFill>
                    <a:srgbClr val="0824D9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</a:rPr>
                <a:t>e</a:t>
              </a:r>
              <a:r>
                <a:rPr lang="en-US" altLang="ja-JP" sz="2000" i="1" cap="none" spc="0" baseline="30000" dirty="0">
                  <a:ln w="0"/>
                  <a:solidFill>
                    <a:srgbClr val="0824D9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</a:rPr>
                <a:t>-</a:t>
              </a:r>
              <a:endParaRPr lang="ja-JP" altLang="en-US" sz="2000" i="1" cap="none" spc="0" baseline="30000">
                <a:ln w="0"/>
                <a:solidFill>
                  <a:srgbClr val="0824D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 Math" panose="02040503050406030204" pitchFamily="18" charset="0"/>
              </a:endParaRPr>
            </a:p>
          </p:txBody>
        </p:sp>
        <p:sp>
          <p:nvSpPr>
            <p:cNvPr id="18" name="正方形/長方形 17">
              <a:extLst>
                <a:ext uri="{FF2B5EF4-FFF2-40B4-BE49-F238E27FC236}">
                  <a16:creationId xmlns:a16="http://schemas.microsoft.com/office/drawing/2014/main" id="{6BDD5127-A3AC-CB4D-A6CE-8BD4377E177C}"/>
                </a:ext>
              </a:extLst>
            </p:cNvPr>
            <p:cNvSpPr/>
            <p:nvPr/>
          </p:nvSpPr>
          <p:spPr>
            <a:xfrm>
              <a:off x="8764390" y="3938011"/>
              <a:ext cx="365805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ja-JP" sz="2000" i="1" cap="none" spc="0" dirty="0">
                  <a:ln w="0"/>
                  <a:solidFill>
                    <a:srgbClr val="0824D9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</a:rPr>
                <a:t>e</a:t>
              </a:r>
              <a:r>
                <a:rPr lang="en-US" altLang="ja-JP" sz="2000" i="1" cap="none" spc="0" baseline="30000" dirty="0">
                  <a:ln w="0"/>
                  <a:solidFill>
                    <a:srgbClr val="0824D9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</a:rPr>
                <a:t>-</a:t>
              </a:r>
              <a:endParaRPr lang="ja-JP" altLang="en-US" sz="2000" i="1" cap="none" spc="0" baseline="30000">
                <a:ln w="0"/>
                <a:solidFill>
                  <a:srgbClr val="0824D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 Math" panose="02040503050406030204" pitchFamily="18" charset="0"/>
              </a:endParaRPr>
            </a:p>
          </p:txBody>
        </p:sp>
      </p:grpSp>
      <p:grpSp>
        <p:nvGrpSpPr>
          <p:cNvPr id="19" name="グループ化 18">
            <a:extLst>
              <a:ext uri="{FF2B5EF4-FFF2-40B4-BE49-F238E27FC236}">
                <a16:creationId xmlns:a16="http://schemas.microsoft.com/office/drawing/2014/main" id="{C3109C59-F34A-F44C-B0F9-1E9600FB3360}"/>
              </a:ext>
            </a:extLst>
          </p:cNvPr>
          <p:cNvGrpSpPr/>
          <p:nvPr/>
        </p:nvGrpSpPr>
        <p:grpSpPr>
          <a:xfrm>
            <a:off x="3648617" y="2537454"/>
            <a:ext cx="2398815" cy="1759403"/>
            <a:chOff x="9170272" y="3517171"/>
            <a:chExt cx="2398815" cy="1759403"/>
          </a:xfrm>
        </p:grpSpPr>
        <p:sp>
          <p:nvSpPr>
            <p:cNvPr id="20" name="正方形/長方形 19">
              <a:extLst>
                <a:ext uri="{FF2B5EF4-FFF2-40B4-BE49-F238E27FC236}">
                  <a16:creationId xmlns:a16="http://schemas.microsoft.com/office/drawing/2014/main" id="{48E9A8D3-6C21-934E-A120-A92AD546D970}"/>
                </a:ext>
              </a:extLst>
            </p:cNvPr>
            <p:cNvSpPr/>
            <p:nvPr/>
          </p:nvSpPr>
          <p:spPr>
            <a:xfrm>
              <a:off x="9170272" y="3517171"/>
              <a:ext cx="2398815" cy="175940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1" name="正方形/長方形 20">
              <a:extLst>
                <a:ext uri="{FF2B5EF4-FFF2-40B4-BE49-F238E27FC236}">
                  <a16:creationId xmlns:a16="http://schemas.microsoft.com/office/drawing/2014/main" id="{90D2713B-37C5-154B-A290-7EFFA3C248C6}"/>
                </a:ext>
              </a:extLst>
            </p:cNvPr>
            <p:cNvSpPr/>
            <p:nvPr/>
          </p:nvSpPr>
          <p:spPr>
            <a:xfrm>
              <a:off x="9362821" y="3615381"/>
              <a:ext cx="325730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ja-JP" sz="2000" i="1" dirty="0">
                  <a:ln w="0"/>
                  <a:solidFill>
                    <a:srgbClr val="FF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</a:rPr>
                <a:t>h</a:t>
              </a:r>
              <a:endParaRPr lang="ja-JP" altLang="en-US" sz="2000" i="1" cap="none" spc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 Math" panose="02040503050406030204" pitchFamily="18" charset="0"/>
              </a:endParaRPr>
            </a:p>
          </p:txBody>
        </p:sp>
        <p:sp>
          <p:nvSpPr>
            <p:cNvPr id="22" name="正方形/長方形 21">
              <a:extLst>
                <a:ext uri="{FF2B5EF4-FFF2-40B4-BE49-F238E27FC236}">
                  <a16:creationId xmlns:a16="http://schemas.microsoft.com/office/drawing/2014/main" id="{625690C7-87C3-FD41-9A52-D86983F9A14F}"/>
                </a:ext>
              </a:extLst>
            </p:cNvPr>
            <p:cNvSpPr/>
            <p:nvPr/>
          </p:nvSpPr>
          <p:spPr>
            <a:xfrm>
              <a:off x="9504515" y="4753448"/>
              <a:ext cx="325730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ja-JP" sz="2000" i="1" dirty="0">
                  <a:ln w="0"/>
                  <a:solidFill>
                    <a:srgbClr val="FF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</a:rPr>
                <a:t>h</a:t>
              </a:r>
              <a:endParaRPr lang="ja-JP" altLang="en-US" sz="2000" i="1" cap="none" spc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 Math" panose="02040503050406030204" pitchFamily="18" charset="0"/>
              </a:endParaRPr>
            </a:p>
          </p:txBody>
        </p:sp>
        <p:sp>
          <p:nvSpPr>
            <p:cNvPr id="23" name="正方形/長方形 22">
              <a:extLst>
                <a:ext uri="{FF2B5EF4-FFF2-40B4-BE49-F238E27FC236}">
                  <a16:creationId xmlns:a16="http://schemas.microsoft.com/office/drawing/2014/main" id="{48AAB053-42AB-1E44-8982-2AC79E16052A}"/>
                </a:ext>
              </a:extLst>
            </p:cNvPr>
            <p:cNvSpPr/>
            <p:nvPr/>
          </p:nvSpPr>
          <p:spPr>
            <a:xfrm>
              <a:off x="9203511" y="4014147"/>
              <a:ext cx="325730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ja-JP" sz="2000" i="1" dirty="0">
                  <a:ln w="0"/>
                  <a:solidFill>
                    <a:srgbClr val="FF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</a:rPr>
                <a:t>h</a:t>
              </a:r>
              <a:endParaRPr lang="ja-JP" altLang="en-US" sz="2000" i="1" cap="none" spc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 Math" panose="02040503050406030204" pitchFamily="18" charset="0"/>
              </a:endParaRPr>
            </a:p>
          </p:txBody>
        </p:sp>
        <p:sp>
          <p:nvSpPr>
            <p:cNvPr id="25" name="正方形/長方形 24">
              <a:extLst>
                <a:ext uri="{FF2B5EF4-FFF2-40B4-BE49-F238E27FC236}">
                  <a16:creationId xmlns:a16="http://schemas.microsoft.com/office/drawing/2014/main" id="{FB53802F-8E96-724E-B84F-0CAF7446E6A6}"/>
                </a:ext>
              </a:extLst>
            </p:cNvPr>
            <p:cNvSpPr/>
            <p:nvPr/>
          </p:nvSpPr>
          <p:spPr>
            <a:xfrm>
              <a:off x="9818746" y="4392407"/>
              <a:ext cx="325730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ja-JP" sz="2000" i="1" dirty="0">
                  <a:ln w="0"/>
                  <a:solidFill>
                    <a:srgbClr val="FF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</a:rPr>
                <a:t>h</a:t>
              </a:r>
              <a:endParaRPr lang="ja-JP" altLang="en-US" sz="2000" i="1" cap="none" spc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 Math" panose="02040503050406030204" pitchFamily="18" charset="0"/>
              </a:endParaRPr>
            </a:p>
          </p:txBody>
        </p:sp>
        <p:sp>
          <p:nvSpPr>
            <p:cNvPr id="26" name="正方形/長方形 25">
              <a:extLst>
                <a:ext uri="{FF2B5EF4-FFF2-40B4-BE49-F238E27FC236}">
                  <a16:creationId xmlns:a16="http://schemas.microsoft.com/office/drawing/2014/main" id="{754AC8B6-7216-0D4C-85F9-F7ABD5400E63}"/>
                </a:ext>
              </a:extLst>
            </p:cNvPr>
            <p:cNvSpPr/>
            <p:nvPr/>
          </p:nvSpPr>
          <p:spPr>
            <a:xfrm>
              <a:off x="10173331" y="3596743"/>
              <a:ext cx="325730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ja-JP" sz="2000" i="1" dirty="0">
                  <a:ln w="0"/>
                  <a:solidFill>
                    <a:srgbClr val="FF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</a:rPr>
                <a:t>h</a:t>
              </a:r>
              <a:endParaRPr lang="ja-JP" altLang="en-US" sz="2000" i="1" cap="none" spc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 Math" panose="02040503050406030204" pitchFamily="18" charset="0"/>
              </a:endParaRPr>
            </a:p>
          </p:txBody>
        </p:sp>
        <p:sp>
          <p:nvSpPr>
            <p:cNvPr id="27" name="正方形/長方形 26">
              <a:extLst>
                <a:ext uri="{FF2B5EF4-FFF2-40B4-BE49-F238E27FC236}">
                  <a16:creationId xmlns:a16="http://schemas.microsoft.com/office/drawing/2014/main" id="{4EE8B7C9-F10C-C343-986D-FBF856FAA268}"/>
                </a:ext>
              </a:extLst>
            </p:cNvPr>
            <p:cNvSpPr/>
            <p:nvPr/>
          </p:nvSpPr>
          <p:spPr>
            <a:xfrm>
              <a:off x="10155501" y="4137980"/>
              <a:ext cx="325730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ja-JP" sz="2000" i="1" dirty="0">
                  <a:ln w="0"/>
                  <a:solidFill>
                    <a:srgbClr val="FF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</a:rPr>
                <a:t>h</a:t>
              </a:r>
              <a:endParaRPr lang="ja-JP" altLang="en-US" sz="2000" i="1" cap="none" spc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 Math" panose="02040503050406030204" pitchFamily="18" charset="0"/>
              </a:endParaRPr>
            </a:p>
          </p:txBody>
        </p:sp>
        <p:sp>
          <p:nvSpPr>
            <p:cNvPr id="28" name="正方形/長方形 27">
              <a:extLst>
                <a:ext uri="{FF2B5EF4-FFF2-40B4-BE49-F238E27FC236}">
                  <a16:creationId xmlns:a16="http://schemas.microsoft.com/office/drawing/2014/main" id="{36BC4E6F-864B-D24E-8B35-43AFF60416CD}"/>
                </a:ext>
              </a:extLst>
            </p:cNvPr>
            <p:cNvSpPr/>
            <p:nvPr/>
          </p:nvSpPr>
          <p:spPr>
            <a:xfrm>
              <a:off x="10346545" y="4688854"/>
              <a:ext cx="325730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ja-JP" sz="2000" i="1" dirty="0">
                  <a:ln w="0"/>
                  <a:solidFill>
                    <a:srgbClr val="FF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</a:rPr>
                <a:t>h</a:t>
              </a:r>
              <a:endParaRPr lang="ja-JP" altLang="en-US" sz="2000" i="1" cap="none" spc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 Math" panose="02040503050406030204" pitchFamily="18" charset="0"/>
              </a:endParaRPr>
            </a:p>
          </p:txBody>
        </p:sp>
        <p:sp>
          <p:nvSpPr>
            <p:cNvPr id="29" name="正方形/長方形 28">
              <a:extLst>
                <a:ext uri="{FF2B5EF4-FFF2-40B4-BE49-F238E27FC236}">
                  <a16:creationId xmlns:a16="http://schemas.microsoft.com/office/drawing/2014/main" id="{E0C8DB15-6A42-404A-BEAE-1B6A01394726}"/>
                </a:ext>
              </a:extLst>
            </p:cNvPr>
            <p:cNvSpPr/>
            <p:nvPr/>
          </p:nvSpPr>
          <p:spPr>
            <a:xfrm>
              <a:off x="10846841" y="4287084"/>
              <a:ext cx="325730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ja-JP" sz="2000" i="1" dirty="0">
                  <a:ln w="0"/>
                  <a:solidFill>
                    <a:srgbClr val="FF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</a:rPr>
                <a:t>h</a:t>
              </a:r>
              <a:endParaRPr lang="ja-JP" altLang="en-US" sz="2000" i="1" cap="none" spc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 Math" panose="02040503050406030204" pitchFamily="18" charset="0"/>
              </a:endParaRPr>
            </a:p>
          </p:txBody>
        </p:sp>
        <p:sp>
          <p:nvSpPr>
            <p:cNvPr id="30" name="正方形/長方形 29">
              <a:extLst>
                <a:ext uri="{FF2B5EF4-FFF2-40B4-BE49-F238E27FC236}">
                  <a16:creationId xmlns:a16="http://schemas.microsoft.com/office/drawing/2014/main" id="{6073E693-4071-2F48-AE05-1AB0932CE7D8}"/>
                </a:ext>
              </a:extLst>
            </p:cNvPr>
            <p:cNvSpPr/>
            <p:nvPr/>
          </p:nvSpPr>
          <p:spPr>
            <a:xfrm>
              <a:off x="11051637" y="4705119"/>
              <a:ext cx="325730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ja-JP" sz="2000" i="1" dirty="0">
                  <a:ln w="0"/>
                  <a:solidFill>
                    <a:srgbClr val="FF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</a:rPr>
                <a:t>h</a:t>
              </a:r>
              <a:endParaRPr lang="ja-JP" altLang="en-US" sz="2000" i="1" cap="none" spc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 Math" panose="02040503050406030204" pitchFamily="18" charset="0"/>
              </a:endParaRPr>
            </a:p>
          </p:txBody>
        </p:sp>
        <p:sp>
          <p:nvSpPr>
            <p:cNvPr id="31" name="正方形/長方形 30">
              <a:extLst>
                <a:ext uri="{FF2B5EF4-FFF2-40B4-BE49-F238E27FC236}">
                  <a16:creationId xmlns:a16="http://schemas.microsoft.com/office/drawing/2014/main" id="{E6918429-A463-6142-917C-0A2260B5FEB0}"/>
                </a:ext>
              </a:extLst>
            </p:cNvPr>
            <p:cNvSpPr/>
            <p:nvPr/>
          </p:nvSpPr>
          <p:spPr>
            <a:xfrm>
              <a:off x="11079426" y="3596742"/>
              <a:ext cx="325730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ja-JP" sz="2000" i="1" dirty="0">
                  <a:ln w="0"/>
                  <a:solidFill>
                    <a:srgbClr val="FF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</a:rPr>
                <a:t>h</a:t>
              </a:r>
              <a:endParaRPr lang="ja-JP" altLang="en-US" sz="2000" i="1" cap="none" spc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 Math" panose="02040503050406030204" pitchFamily="18" charset="0"/>
              </a:endParaRPr>
            </a:p>
          </p:txBody>
        </p:sp>
        <p:sp>
          <p:nvSpPr>
            <p:cNvPr id="32" name="正方形/長方形 31">
              <a:extLst>
                <a:ext uri="{FF2B5EF4-FFF2-40B4-BE49-F238E27FC236}">
                  <a16:creationId xmlns:a16="http://schemas.microsoft.com/office/drawing/2014/main" id="{270F74C6-6836-FC47-B1D1-CE37C704BCDF}"/>
                </a:ext>
              </a:extLst>
            </p:cNvPr>
            <p:cNvSpPr/>
            <p:nvPr/>
          </p:nvSpPr>
          <p:spPr>
            <a:xfrm>
              <a:off x="10557093" y="3845938"/>
              <a:ext cx="325730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ja-JP" sz="2000" i="1" dirty="0">
                  <a:ln w="0"/>
                  <a:solidFill>
                    <a:srgbClr val="FF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</a:rPr>
                <a:t>h</a:t>
              </a:r>
              <a:endParaRPr lang="ja-JP" altLang="en-US" sz="2000" i="1" cap="none" spc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 Math" panose="02040503050406030204" pitchFamily="18" charset="0"/>
              </a:endParaRPr>
            </a:p>
          </p:txBody>
        </p:sp>
      </p:grpSp>
      <p:sp>
        <p:nvSpPr>
          <p:cNvPr id="33" name="正方形/長方形 32">
            <a:extLst>
              <a:ext uri="{FF2B5EF4-FFF2-40B4-BE49-F238E27FC236}">
                <a16:creationId xmlns:a16="http://schemas.microsoft.com/office/drawing/2014/main" id="{DFFF54E4-6B42-B74E-A8B1-3ADF8607313E}"/>
              </a:ext>
            </a:extLst>
          </p:cNvPr>
          <p:cNvSpPr/>
          <p:nvPr/>
        </p:nvSpPr>
        <p:spPr>
          <a:xfrm>
            <a:off x="4206950" y="2412619"/>
            <a:ext cx="3672100" cy="20098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softEdge rad="150701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1" name="正方形/長方形 100">
            <a:extLst>
              <a:ext uri="{FF2B5EF4-FFF2-40B4-BE49-F238E27FC236}">
                <a16:creationId xmlns:a16="http://schemas.microsoft.com/office/drawing/2014/main" id="{13256D72-B745-0240-BAC0-6B1CB4CE9F2B}"/>
              </a:ext>
            </a:extLst>
          </p:cNvPr>
          <p:cNvSpPr/>
          <p:nvPr/>
        </p:nvSpPr>
        <p:spPr>
          <a:xfrm>
            <a:off x="3926016" y="3224555"/>
            <a:ext cx="325730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ja-JP" sz="2000" i="1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h</a:t>
            </a:r>
            <a:endParaRPr lang="ja-JP" altLang="en-US" sz="2000" i="1" cap="none" spc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mbria Math" panose="02040503050406030204" pitchFamily="18" charset="0"/>
            </a:endParaRPr>
          </a:p>
        </p:txBody>
      </p:sp>
      <p:sp>
        <p:nvSpPr>
          <p:cNvPr id="102" name="正方形/長方形 101">
            <a:extLst>
              <a:ext uri="{FF2B5EF4-FFF2-40B4-BE49-F238E27FC236}">
                <a16:creationId xmlns:a16="http://schemas.microsoft.com/office/drawing/2014/main" id="{5E0E7DF5-EEE9-8C4A-A7FB-9C5BFC0BD6AA}"/>
              </a:ext>
            </a:extLst>
          </p:cNvPr>
          <p:cNvSpPr/>
          <p:nvPr/>
        </p:nvSpPr>
        <p:spPr>
          <a:xfrm>
            <a:off x="3699803" y="3536637"/>
            <a:ext cx="325730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ja-JP" sz="2000" i="1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h</a:t>
            </a:r>
            <a:endParaRPr lang="ja-JP" altLang="en-US" sz="2000" i="1" cap="none" spc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mbria Math" panose="02040503050406030204" pitchFamily="18" charset="0"/>
            </a:endParaRPr>
          </a:p>
        </p:txBody>
      </p:sp>
      <p:sp>
        <p:nvSpPr>
          <p:cNvPr id="103" name="正方形/長方形 102">
            <a:extLst>
              <a:ext uri="{FF2B5EF4-FFF2-40B4-BE49-F238E27FC236}">
                <a16:creationId xmlns:a16="http://schemas.microsoft.com/office/drawing/2014/main" id="{1C3D94FB-5F58-A645-863A-18D17D829012}"/>
              </a:ext>
            </a:extLst>
          </p:cNvPr>
          <p:cNvSpPr/>
          <p:nvPr/>
        </p:nvSpPr>
        <p:spPr>
          <a:xfrm>
            <a:off x="7772579" y="3069937"/>
            <a:ext cx="365805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ja-JP" sz="2000" i="1" cap="none" spc="0" dirty="0">
                <a:ln w="0"/>
                <a:solidFill>
                  <a:srgbClr val="0824D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e</a:t>
            </a:r>
            <a:r>
              <a:rPr lang="en-US" altLang="ja-JP" sz="2000" i="1" cap="none" spc="0" baseline="30000" dirty="0">
                <a:ln w="0"/>
                <a:solidFill>
                  <a:srgbClr val="0824D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-</a:t>
            </a:r>
            <a:endParaRPr lang="ja-JP" altLang="en-US" sz="2000" i="1" cap="none" spc="0" baseline="30000">
              <a:ln w="0"/>
              <a:solidFill>
                <a:srgbClr val="0824D9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mbria Math" panose="02040503050406030204" pitchFamily="18" charset="0"/>
            </a:endParaRPr>
          </a:p>
        </p:txBody>
      </p:sp>
      <p:sp>
        <p:nvSpPr>
          <p:cNvPr id="122" name="正方形/長方形 121">
            <a:extLst>
              <a:ext uri="{FF2B5EF4-FFF2-40B4-BE49-F238E27FC236}">
                <a16:creationId xmlns:a16="http://schemas.microsoft.com/office/drawing/2014/main" id="{4D55EFE5-8233-D543-8E06-BF7CAD12DAC2}"/>
              </a:ext>
            </a:extLst>
          </p:cNvPr>
          <p:cNvSpPr/>
          <p:nvPr/>
        </p:nvSpPr>
        <p:spPr>
          <a:xfrm>
            <a:off x="5925050" y="5149302"/>
            <a:ext cx="170950" cy="4923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24" name="直線コネクタ 123">
            <a:extLst>
              <a:ext uri="{FF2B5EF4-FFF2-40B4-BE49-F238E27FC236}">
                <a16:creationId xmlns:a16="http://schemas.microsoft.com/office/drawing/2014/main" id="{69C9788F-BE33-2447-9488-56A3B5653138}"/>
              </a:ext>
            </a:extLst>
          </p:cNvPr>
          <p:cNvCxnSpPr>
            <a:cxnSpLocks/>
          </p:cNvCxnSpPr>
          <p:nvPr/>
        </p:nvCxnSpPr>
        <p:spPr>
          <a:xfrm>
            <a:off x="6088359" y="5013598"/>
            <a:ext cx="0" cy="76377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直線コネクタ 131">
            <a:extLst>
              <a:ext uri="{FF2B5EF4-FFF2-40B4-BE49-F238E27FC236}">
                <a16:creationId xmlns:a16="http://schemas.microsoft.com/office/drawing/2014/main" id="{93161236-B244-6340-A510-47C05C58C7E9}"/>
              </a:ext>
            </a:extLst>
          </p:cNvPr>
          <p:cNvCxnSpPr>
            <a:cxnSpLocks/>
          </p:cNvCxnSpPr>
          <p:nvPr/>
        </p:nvCxnSpPr>
        <p:spPr>
          <a:xfrm>
            <a:off x="5925050" y="5149302"/>
            <a:ext cx="0" cy="49237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7" name="表 147">
            <a:extLst>
              <a:ext uri="{FF2B5EF4-FFF2-40B4-BE49-F238E27FC236}">
                <a16:creationId xmlns:a16="http://schemas.microsoft.com/office/drawing/2014/main" id="{2DB3518A-4EF6-9344-9DDB-1CCB20416C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003251"/>
              </p:ext>
            </p:extLst>
          </p:nvPr>
        </p:nvGraphicFramePr>
        <p:xfrm>
          <a:off x="4892891" y="2565923"/>
          <a:ext cx="2328960" cy="17109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8160">
                  <a:extLst>
                    <a:ext uri="{9D8B030D-6E8A-4147-A177-3AD203B41FA5}">
                      <a16:colId xmlns:a16="http://schemas.microsoft.com/office/drawing/2014/main" val="410103410"/>
                    </a:ext>
                  </a:extLst>
                </a:gridCol>
                <a:gridCol w="388160">
                  <a:extLst>
                    <a:ext uri="{9D8B030D-6E8A-4147-A177-3AD203B41FA5}">
                      <a16:colId xmlns:a16="http://schemas.microsoft.com/office/drawing/2014/main" val="2029793195"/>
                    </a:ext>
                  </a:extLst>
                </a:gridCol>
                <a:gridCol w="388160">
                  <a:extLst>
                    <a:ext uri="{9D8B030D-6E8A-4147-A177-3AD203B41FA5}">
                      <a16:colId xmlns:a16="http://schemas.microsoft.com/office/drawing/2014/main" val="2903403604"/>
                    </a:ext>
                  </a:extLst>
                </a:gridCol>
                <a:gridCol w="388160">
                  <a:extLst>
                    <a:ext uri="{9D8B030D-6E8A-4147-A177-3AD203B41FA5}">
                      <a16:colId xmlns:a16="http://schemas.microsoft.com/office/drawing/2014/main" val="3380160673"/>
                    </a:ext>
                  </a:extLst>
                </a:gridCol>
                <a:gridCol w="388160">
                  <a:extLst>
                    <a:ext uri="{9D8B030D-6E8A-4147-A177-3AD203B41FA5}">
                      <a16:colId xmlns:a16="http://schemas.microsoft.com/office/drawing/2014/main" val="3171647852"/>
                    </a:ext>
                  </a:extLst>
                </a:gridCol>
                <a:gridCol w="388160">
                  <a:extLst>
                    <a:ext uri="{9D8B030D-6E8A-4147-A177-3AD203B41FA5}">
                      <a16:colId xmlns:a16="http://schemas.microsoft.com/office/drawing/2014/main" val="1462265215"/>
                    </a:ext>
                  </a:extLst>
                </a:gridCol>
              </a:tblGrid>
              <a:tr h="570308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600" b="0" cap="none" spc="0">
                          <a:ln w="0"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ー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600" b="0" cap="none" spc="0">
                          <a:ln w="0"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ー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600" b="0" cap="none" spc="0">
                          <a:ln w="0"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ー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600" b="0" cap="none" spc="0">
                          <a:ln w="0"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＋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600" b="0" cap="none" spc="0">
                          <a:ln w="0"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＋</a:t>
                      </a:r>
                      <a:endParaRPr kumimoji="1" lang="en-US" altLang="ja-JP" sz="1600" b="0" cap="none" spc="0" dirty="0">
                        <a:ln w="0"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600" b="0" cap="none" spc="0">
                          <a:ln w="0"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＋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3991491"/>
                  </a:ext>
                </a:extLst>
              </a:tr>
              <a:tr h="570308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600" b="0" cap="none" spc="0">
                          <a:ln w="0"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ー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600" b="0" cap="none" spc="0">
                          <a:ln w="0"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ー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600" b="0" cap="none" spc="0">
                          <a:ln w="0"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ー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600" b="0" cap="none" spc="0">
                          <a:ln w="0"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＋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600" b="0" cap="none" spc="0">
                          <a:ln w="0"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＋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600" b="0" cap="none" spc="0">
                          <a:ln w="0"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＋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32762"/>
                  </a:ext>
                </a:extLst>
              </a:tr>
              <a:tr h="570308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600" b="0" cap="none" spc="0">
                          <a:ln w="0"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ー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600" b="0" cap="none" spc="0">
                          <a:ln w="0"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ー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600" b="0" cap="none" spc="0">
                          <a:ln w="0"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ー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600" b="0" cap="none" spc="0">
                          <a:ln w="0"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＋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600" b="0" cap="none" spc="0">
                          <a:ln w="0"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＋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600" b="0" cap="none" spc="0">
                          <a:ln w="0"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＋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2574929"/>
                  </a:ext>
                </a:extLst>
              </a:tr>
            </a:tbl>
          </a:graphicData>
        </a:graphic>
      </p:graphicFrame>
      <p:sp>
        <p:nvSpPr>
          <p:cNvPr id="109" name="右矢印 108">
            <a:extLst>
              <a:ext uri="{FF2B5EF4-FFF2-40B4-BE49-F238E27FC236}">
                <a16:creationId xmlns:a16="http://schemas.microsoft.com/office/drawing/2014/main" id="{59E10A44-6E57-DC44-959D-156D1DB4AD88}"/>
              </a:ext>
            </a:extLst>
          </p:cNvPr>
          <p:cNvSpPr/>
          <p:nvPr/>
        </p:nvSpPr>
        <p:spPr>
          <a:xfrm>
            <a:off x="7304958" y="3041374"/>
            <a:ext cx="531453" cy="760021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0" name="右矢印 109">
            <a:extLst>
              <a:ext uri="{FF2B5EF4-FFF2-40B4-BE49-F238E27FC236}">
                <a16:creationId xmlns:a16="http://schemas.microsoft.com/office/drawing/2014/main" id="{98C78D1B-263F-3F48-9E01-265939CDE6F6}"/>
              </a:ext>
            </a:extLst>
          </p:cNvPr>
          <p:cNvSpPr/>
          <p:nvPr/>
        </p:nvSpPr>
        <p:spPr>
          <a:xfrm rot="10800000">
            <a:off x="4253308" y="3057523"/>
            <a:ext cx="531453" cy="760021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5CBDCD8E-77A5-E5BD-F0E9-922B2A641F8E}"/>
              </a:ext>
            </a:extLst>
          </p:cNvPr>
          <p:cNvSpPr txBox="1"/>
          <p:nvPr/>
        </p:nvSpPr>
        <p:spPr>
          <a:xfrm>
            <a:off x="5571943" y="4404168"/>
            <a:ext cx="87716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ja-JP" altLang="en-US"/>
              <a:t>空乏層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2EB90072-4046-EA76-653F-3373AAEC9313}"/>
              </a:ext>
            </a:extLst>
          </p:cNvPr>
          <p:cNvSpPr txBox="1"/>
          <p:nvPr/>
        </p:nvSpPr>
        <p:spPr>
          <a:xfrm>
            <a:off x="5786303" y="5785871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V</a:t>
            </a:r>
            <a:r>
              <a:rPr kumimoji="1" lang="en-US" altLang="ja-JP" baseline="-25000" dirty="0"/>
              <a:t>BB</a:t>
            </a:r>
            <a:endParaRPr kumimoji="1" lang="ja-JP" altLang="en-US" baseline="-25000"/>
          </a:p>
        </p:txBody>
      </p:sp>
      <p:cxnSp>
        <p:nvCxnSpPr>
          <p:cNvPr id="34" name="直線矢印コネクタ 33">
            <a:extLst>
              <a:ext uri="{FF2B5EF4-FFF2-40B4-BE49-F238E27FC236}">
                <a16:creationId xmlns:a16="http://schemas.microsoft.com/office/drawing/2014/main" id="{A2E40FE2-0DF3-9CFD-8252-2982C43022B1}"/>
              </a:ext>
            </a:extLst>
          </p:cNvPr>
          <p:cNvCxnSpPr>
            <a:cxnSpLocks/>
          </p:cNvCxnSpPr>
          <p:nvPr/>
        </p:nvCxnSpPr>
        <p:spPr>
          <a:xfrm>
            <a:off x="6492824" y="4588834"/>
            <a:ext cx="195048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矢印コネクタ 34">
            <a:extLst>
              <a:ext uri="{FF2B5EF4-FFF2-40B4-BE49-F238E27FC236}">
                <a16:creationId xmlns:a16="http://schemas.microsoft.com/office/drawing/2014/main" id="{1AD8C281-29D4-4239-A59E-F35D7743EC7B}"/>
              </a:ext>
            </a:extLst>
          </p:cNvPr>
          <p:cNvCxnSpPr>
            <a:cxnSpLocks/>
            <a:stCxn id="3" idx="1"/>
          </p:cNvCxnSpPr>
          <p:nvPr/>
        </p:nvCxnSpPr>
        <p:spPr>
          <a:xfrm flipH="1">
            <a:off x="3676927" y="4588834"/>
            <a:ext cx="189501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671434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パイ 2">
            <a:extLst>
              <a:ext uri="{FF2B5EF4-FFF2-40B4-BE49-F238E27FC236}">
                <a16:creationId xmlns:a16="http://schemas.microsoft.com/office/drawing/2014/main" id="{376C2909-5E6A-E1D3-E80C-22E862C362A0}"/>
              </a:ext>
            </a:extLst>
          </p:cNvPr>
          <p:cNvSpPr/>
          <p:nvPr/>
        </p:nvSpPr>
        <p:spPr>
          <a:xfrm rot="10800000">
            <a:off x="3173841" y="2053577"/>
            <a:ext cx="7636340" cy="6085602"/>
          </a:xfrm>
          <a:prstGeom prst="pie">
            <a:avLst>
              <a:gd name="adj1" fmla="val 21585959"/>
              <a:gd name="adj2" fmla="val 10776881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4" name="弦 3">
            <a:extLst>
              <a:ext uri="{FF2B5EF4-FFF2-40B4-BE49-F238E27FC236}">
                <a16:creationId xmlns:a16="http://schemas.microsoft.com/office/drawing/2014/main" id="{3305C2A2-0CFB-CE8E-050C-E79E3E1FB459}"/>
              </a:ext>
            </a:extLst>
          </p:cNvPr>
          <p:cNvSpPr/>
          <p:nvPr/>
        </p:nvSpPr>
        <p:spPr>
          <a:xfrm rot="4303859">
            <a:off x="3897322" y="2855437"/>
            <a:ext cx="5857007" cy="6458187"/>
          </a:xfrm>
          <a:prstGeom prst="chord">
            <a:avLst>
              <a:gd name="adj1" fmla="val 7617671"/>
              <a:gd name="adj2" fmla="val 16200000"/>
            </a:avLst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n>
                <a:solidFill>
                  <a:schemeClr val="bg2"/>
                </a:solidFill>
              </a:ln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7" name="弦 6">
            <a:extLst>
              <a:ext uri="{FF2B5EF4-FFF2-40B4-BE49-F238E27FC236}">
                <a16:creationId xmlns:a16="http://schemas.microsoft.com/office/drawing/2014/main" id="{B61F7257-BFDF-CD0E-1FAE-9B037E31EEC7}"/>
              </a:ext>
            </a:extLst>
          </p:cNvPr>
          <p:cNvSpPr/>
          <p:nvPr/>
        </p:nvSpPr>
        <p:spPr>
          <a:xfrm rot="4303859">
            <a:off x="5103100" y="3932016"/>
            <a:ext cx="3726202" cy="3745756"/>
          </a:xfrm>
          <a:prstGeom prst="chord">
            <a:avLst>
              <a:gd name="adj1" fmla="val 7882031"/>
              <a:gd name="adj2" fmla="val 15918689"/>
            </a:avLst>
          </a:prstGeom>
          <a:solidFill>
            <a:schemeClr val="accent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2F1A18C4-FF69-DF3E-9EB9-9682DBC4283F}"/>
              </a:ext>
            </a:extLst>
          </p:cNvPr>
          <p:cNvSpPr/>
          <p:nvPr/>
        </p:nvSpPr>
        <p:spPr>
          <a:xfrm>
            <a:off x="5796460" y="4145192"/>
            <a:ext cx="2442107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ja-JP" altLang="en-US" sz="3600" b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地球</a:t>
            </a:r>
            <a:endParaRPr lang="ja-JP" altLang="en-US" sz="3600" b="1" cap="none" spc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星 5 1">
            <a:extLst>
              <a:ext uri="{FF2B5EF4-FFF2-40B4-BE49-F238E27FC236}">
                <a16:creationId xmlns:a16="http://schemas.microsoft.com/office/drawing/2014/main" id="{359FE157-515E-1049-B2C9-EB66C48D62FD}"/>
              </a:ext>
            </a:extLst>
          </p:cNvPr>
          <p:cNvSpPr/>
          <p:nvPr/>
        </p:nvSpPr>
        <p:spPr>
          <a:xfrm>
            <a:off x="2356440" y="2837701"/>
            <a:ext cx="580908" cy="516997"/>
          </a:xfrm>
          <a:prstGeom prst="star5">
            <a:avLst/>
          </a:prstGeom>
          <a:solidFill>
            <a:srgbClr val="FFFF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コンテンツ プレースホルダー 2">
            <a:extLst>
              <a:ext uri="{FF2B5EF4-FFF2-40B4-BE49-F238E27FC236}">
                <a16:creationId xmlns:a16="http://schemas.microsoft.com/office/drawing/2014/main" id="{66DC8232-EDB0-FD4F-8522-46BFEEEA5587}"/>
              </a:ext>
            </a:extLst>
          </p:cNvPr>
          <p:cNvSpPr txBox="1">
            <a:spLocks/>
          </p:cNvSpPr>
          <p:nvPr/>
        </p:nvSpPr>
        <p:spPr>
          <a:xfrm>
            <a:off x="7426745" y="2850355"/>
            <a:ext cx="1745574" cy="10086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ja-JP" altLang="en-US" sz="2400" b="1">
                <a:latin typeface="+mn-ea"/>
                <a:cs typeface="Beirut" pitchFamily="2" charset="-78"/>
              </a:rPr>
              <a:t>透過</a:t>
            </a:r>
            <a:r>
              <a:rPr lang="en-US" altLang="ja-JP" sz="2400" b="1" dirty="0">
                <a:latin typeface="+mn-ea"/>
                <a:cs typeface="Beirut" pitchFamily="2" charset="-78"/>
              </a:rPr>
              <a:t>X</a:t>
            </a:r>
            <a:r>
              <a:rPr lang="ja-JP" altLang="en-US" sz="2400" b="1">
                <a:latin typeface="+mn-ea"/>
                <a:cs typeface="Beirut" pitchFamily="2" charset="-78"/>
              </a:rPr>
              <a:t>線</a:t>
            </a:r>
            <a:endParaRPr lang="en" altLang="ja-JP" sz="2400" b="1" dirty="0">
              <a:latin typeface="+mn-ea"/>
              <a:cs typeface="Beirut" pitchFamily="2" charset="-78"/>
            </a:endParaRPr>
          </a:p>
        </p:txBody>
      </p:sp>
      <p:sp>
        <p:nvSpPr>
          <p:cNvPr id="51" name="コンテンツ プレースホルダー 2">
            <a:extLst>
              <a:ext uri="{FF2B5EF4-FFF2-40B4-BE49-F238E27FC236}">
                <a16:creationId xmlns:a16="http://schemas.microsoft.com/office/drawing/2014/main" id="{ADB33E79-E656-EB47-8CC1-90BAFE08BC24}"/>
              </a:ext>
            </a:extLst>
          </p:cNvPr>
          <p:cNvSpPr txBox="1">
            <a:spLocks/>
          </p:cNvSpPr>
          <p:nvPr/>
        </p:nvSpPr>
        <p:spPr>
          <a:xfrm>
            <a:off x="1818319" y="4117502"/>
            <a:ext cx="1795302" cy="11061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sz="2400" b="1" dirty="0">
                <a:latin typeface="+mn-ea"/>
                <a:cs typeface="Beirut" pitchFamily="2" charset="-78"/>
              </a:rPr>
              <a:t>X</a:t>
            </a:r>
            <a:r>
              <a:rPr lang="ja-JP" altLang="en-US" sz="2400" b="1">
                <a:latin typeface="+mn-ea"/>
                <a:cs typeface="Beirut" pitchFamily="2" charset="-78"/>
              </a:rPr>
              <a:t>線天体</a:t>
            </a:r>
            <a:endParaRPr lang="en" altLang="ja-JP" sz="2400" b="1" dirty="0">
              <a:latin typeface="+mn-ea"/>
              <a:cs typeface="Beirut" pitchFamily="2" charset="-78"/>
            </a:endParaRPr>
          </a:p>
        </p:txBody>
      </p:sp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0A6F6432-3991-3758-EDEA-CA3D778F191C}"/>
              </a:ext>
            </a:extLst>
          </p:cNvPr>
          <p:cNvSpPr txBox="1"/>
          <p:nvPr/>
        </p:nvSpPr>
        <p:spPr>
          <a:xfrm>
            <a:off x="9362961" y="2394114"/>
            <a:ext cx="19335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b="1" dirty="0"/>
              <a:t>X</a:t>
            </a:r>
            <a:r>
              <a:rPr lang="ja-JP" altLang="en-US" sz="2400" b="1"/>
              <a:t>線天文衛星</a:t>
            </a:r>
            <a:endParaRPr kumimoji="1" lang="ja-JP" altLang="en-US" sz="2400" b="1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3F23D7D8-22DB-9041-00CA-12665396F794}"/>
              </a:ext>
            </a:extLst>
          </p:cNvPr>
          <p:cNvSpPr/>
          <p:nvPr/>
        </p:nvSpPr>
        <p:spPr>
          <a:xfrm>
            <a:off x="3680377" y="4159718"/>
            <a:ext cx="1294282" cy="659765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b="1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D658F55C-0207-7165-12CE-AE7FE2F2357B}"/>
              </a:ext>
            </a:extLst>
          </p:cNvPr>
          <p:cNvSpPr txBox="1"/>
          <p:nvPr/>
        </p:nvSpPr>
        <p:spPr>
          <a:xfrm>
            <a:off x="3751428" y="4215709"/>
            <a:ext cx="16275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b="1"/>
              <a:t>大気</a:t>
            </a:r>
          </a:p>
        </p:txBody>
      </p:sp>
      <p:cxnSp>
        <p:nvCxnSpPr>
          <p:cNvPr id="11" name="直線矢印コネクタ 10">
            <a:extLst>
              <a:ext uri="{FF2B5EF4-FFF2-40B4-BE49-F238E27FC236}">
                <a16:creationId xmlns:a16="http://schemas.microsoft.com/office/drawing/2014/main" id="{F42CF03E-41A4-405F-59A8-CBA630292A04}"/>
              </a:ext>
            </a:extLst>
          </p:cNvPr>
          <p:cNvCxnSpPr>
            <a:cxnSpLocks/>
          </p:cNvCxnSpPr>
          <p:nvPr/>
        </p:nvCxnSpPr>
        <p:spPr>
          <a:xfrm flipV="1">
            <a:off x="2959793" y="3260801"/>
            <a:ext cx="6269508" cy="17223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59" name="グループ化 58">
            <a:extLst>
              <a:ext uri="{FF2B5EF4-FFF2-40B4-BE49-F238E27FC236}">
                <a16:creationId xmlns:a16="http://schemas.microsoft.com/office/drawing/2014/main" id="{EDF1118D-E51A-6F85-1123-2886D5EDA545}"/>
              </a:ext>
            </a:extLst>
          </p:cNvPr>
          <p:cNvGrpSpPr/>
          <p:nvPr/>
        </p:nvGrpSpPr>
        <p:grpSpPr>
          <a:xfrm rot="256684">
            <a:off x="9286646" y="2931550"/>
            <a:ext cx="717870" cy="638993"/>
            <a:chOff x="8702170" y="2972952"/>
            <a:chExt cx="717870" cy="638993"/>
          </a:xfrm>
        </p:grpSpPr>
        <p:sp>
          <p:nvSpPr>
            <p:cNvPr id="58" name="平行四辺形 57">
              <a:extLst>
                <a:ext uri="{FF2B5EF4-FFF2-40B4-BE49-F238E27FC236}">
                  <a16:creationId xmlns:a16="http://schemas.microsoft.com/office/drawing/2014/main" id="{B876573D-1DA4-9714-1D18-FD17FE0586A0}"/>
                </a:ext>
              </a:extLst>
            </p:cNvPr>
            <p:cNvSpPr/>
            <p:nvPr/>
          </p:nvSpPr>
          <p:spPr>
            <a:xfrm rot="350647">
              <a:off x="9059344" y="2972952"/>
              <a:ext cx="266878" cy="638993"/>
            </a:xfrm>
            <a:prstGeom prst="parallelogram">
              <a:avLst>
                <a:gd name="adj" fmla="val 33733"/>
              </a:avLst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4" name="フローチャート: 記憶データ 43">
              <a:extLst>
                <a:ext uri="{FF2B5EF4-FFF2-40B4-BE49-F238E27FC236}">
                  <a16:creationId xmlns:a16="http://schemas.microsoft.com/office/drawing/2014/main" id="{F461C8C1-313D-D633-F648-3E915C6B0C21}"/>
                </a:ext>
              </a:extLst>
            </p:cNvPr>
            <p:cNvSpPr/>
            <p:nvPr/>
          </p:nvSpPr>
          <p:spPr>
            <a:xfrm rot="10800000">
              <a:off x="9150923" y="3212705"/>
              <a:ext cx="269117" cy="241143"/>
            </a:xfrm>
            <a:prstGeom prst="flowChartOnlineStorag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2" name="フローチャート: 表示 51">
              <a:extLst>
                <a:ext uri="{FF2B5EF4-FFF2-40B4-BE49-F238E27FC236}">
                  <a16:creationId xmlns:a16="http://schemas.microsoft.com/office/drawing/2014/main" id="{8AA62842-FAF4-7F7E-F4CC-AA4687E98B3D}"/>
                </a:ext>
              </a:extLst>
            </p:cNvPr>
            <p:cNvSpPr/>
            <p:nvPr/>
          </p:nvSpPr>
          <p:spPr>
            <a:xfrm>
              <a:off x="8990960" y="3212707"/>
              <a:ext cx="218306" cy="241143"/>
            </a:xfrm>
            <a:prstGeom prst="flowChartDisplay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5" name="円柱 44">
              <a:extLst>
                <a:ext uri="{FF2B5EF4-FFF2-40B4-BE49-F238E27FC236}">
                  <a16:creationId xmlns:a16="http://schemas.microsoft.com/office/drawing/2014/main" id="{433B4614-F277-1735-5233-7BC58D860D19}"/>
                </a:ext>
              </a:extLst>
            </p:cNvPr>
            <p:cNvSpPr/>
            <p:nvPr/>
          </p:nvSpPr>
          <p:spPr>
            <a:xfrm rot="16200000">
              <a:off x="8868983" y="3219145"/>
              <a:ext cx="149068" cy="218306"/>
            </a:xfrm>
            <a:prstGeom prst="can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5" name="円柱 54">
              <a:extLst>
                <a:ext uri="{FF2B5EF4-FFF2-40B4-BE49-F238E27FC236}">
                  <a16:creationId xmlns:a16="http://schemas.microsoft.com/office/drawing/2014/main" id="{896074D0-9F24-54EC-BAD5-895595AE476F}"/>
                </a:ext>
              </a:extLst>
            </p:cNvPr>
            <p:cNvSpPr/>
            <p:nvPr/>
          </p:nvSpPr>
          <p:spPr>
            <a:xfrm rot="16200000">
              <a:off x="8776564" y="3252349"/>
              <a:ext cx="45719" cy="105835"/>
            </a:xfrm>
            <a:prstGeom prst="can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7" name="円柱 56">
              <a:extLst>
                <a:ext uri="{FF2B5EF4-FFF2-40B4-BE49-F238E27FC236}">
                  <a16:creationId xmlns:a16="http://schemas.microsoft.com/office/drawing/2014/main" id="{C3E08C47-D502-36A3-1F20-DF51A140CBDD}"/>
                </a:ext>
              </a:extLst>
            </p:cNvPr>
            <p:cNvSpPr/>
            <p:nvPr/>
          </p:nvSpPr>
          <p:spPr>
            <a:xfrm rot="16200000">
              <a:off x="8754396" y="3290390"/>
              <a:ext cx="45719" cy="150172"/>
            </a:xfrm>
            <a:prstGeom prst="can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cxnSp>
        <p:nvCxnSpPr>
          <p:cNvPr id="63" name="直線矢印コネクタ 62">
            <a:extLst>
              <a:ext uri="{FF2B5EF4-FFF2-40B4-BE49-F238E27FC236}">
                <a16:creationId xmlns:a16="http://schemas.microsoft.com/office/drawing/2014/main" id="{FBC2866F-F3B0-5E8C-5D67-536D303277FF}"/>
              </a:ext>
            </a:extLst>
          </p:cNvPr>
          <p:cNvCxnSpPr>
            <a:cxnSpLocks/>
          </p:cNvCxnSpPr>
          <p:nvPr/>
        </p:nvCxnSpPr>
        <p:spPr>
          <a:xfrm flipV="1">
            <a:off x="3048397" y="3763883"/>
            <a:ext cx="6591658" cy="3833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64" name="グループ化 63">
            <a:extLst>
              <a:ext uri="{FF2B5EF4-FFF2-40B4-BE49-F238E27FC236}">
                <a16:creationId xmlns:a16="http://schemas.microsoft.com/office/drawing/2014/main" id="{15C9B8C3-6255-3E11-5307-F5D98A15E86B}"/>
              </a:ext>
            </a:extLst>
          </p:cNvPr>
          <p:cNvGrpSpPr/>
          <p:nvPr/>
        </p:nvGrpSpPr>
        <p:grpSpPr>
          <a:xfrm rot="256684">
            <a:off x="9708828" y="3451125"/>
            <a:ext cx="717870" cy="638993"/>
            <a:chOff x="8702170" y="2972952"/>
            <a:chExt cx="717870" cy="638993"/>
          </a:xfrm>
        </p:grpSpPr>
        <p:sp>
          <p:nvSpPr>
            <p:cNvPr id="65" name="平行四辺形 64">
              <a:extLst>
                <a:ext uri="{FF2B5EF4-FFF2-40B4-BE49-F238E27FC236}">
                  <a16:creationId xmlns:a16="http://schemas.microsoft.com/office/drawing/2014/main" id="{1EBDBC39-169E-F0B3-A5DE-CF1189739426}"/>
                </a:ext>
              </a:extLst>
            </p:cNvPr>
            <p:cNvSpPr/>
            <p:nvPr/>
          </p:nvSpPr>
          <p:spPr>
            <a:xfrm rot="350647">
              <a:off x="9059344" y="2972952"/>
              <a:ext cx="266878" cy="638993"/>
            </a:xfrm>
            <a:prstGeom prst="parallelogram">
              <a:avLst>
                <a:gd name="adj" fmla="val 33733"/>
              </a:avLst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6" name="フローチャート: 記憶データ 65">
              <a:extLst>
                <a:ext uri="{FF2B5EF4-FFF2-40B4-BE49-F238E27FC236}">
                  <a16:creationId xmlns:a16="http://schemas.microsoft.com/office/drawing/2014/main" id="{2B5F9829-7E28-2A2D-B620-3685D06688F2}"/>
                </a:ext>
              </a:extLst>
            </p:cNvPr>
            <p:cNvSpPr/>
            <p:nvPr/>
          </p:nvSpPr>
          <p:spPr>
            <a:xfrm rot="10800000">
              <a:off x="9150923" y="3212705"/>
              <a:ext cx="269117" cy="241143"/>
            </a:xfrm>
            <a:prstGeom prst="flowChartOnlineStorag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7" name="フローチャート: 表示 66">
              <a:extLst>
                <a:ext uri="{FF2B5EF4-FFF2-40B4-BE49-F238E27FC236}">
                  <a16:creationId xmlns:a16="http://schemas.microsoft.com/office/drawing/2014/main" id="{63C6C2EC-1CB1-FB06-006E-A6DAC29CFFDD}"/>
                </a:ext>
              </a:extLst>
            </p:cNvPr>
            <p:cNvSpPr/>
            <p:nvPr/>
          </p:nvSpPr>
          <p:spPr>
            <a:xfrm>
              <a:off x="8990960" y="3212707"/>
              <a:ext cx="218306" cy="241143"/>
            </a:xfrm>
            <a:prstGeom prst="flowChartDisplay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8" name="円柱 67">
              <a:extLst>
                <a:ext uri="{FF2B5EF4-FFF2-40B4-BE49-F238E27FC236}">
                  <a16:creationId xmlns:a16="http://schemas.microsoft.com/office/drawing/2014/main" id="{9B7EB338-50CF-6467-EE59-A7BE9302DD17}"/>
                </a:ext>
              </a:extLst>
            </p:cNvPr>
            <p:cNvSpPr/>
            <p:nvPr/>
          </p:nvSpPr>
          <p:spPr>
            <a:xfrm rot="16200000">
              <a:off x="8868983" y="3219145"/>
              <a:ext cx="149068" cy="218306"/>
            </a:xfrm>
            <a:prstGeom prst="can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9" name="円柱 68">
              <a:extLst>
                <a:ext uri="{FF2B5EF4-FFF2-40B4-BE49-F238E27FC236}">
                  <a16:creationId xmlns:a16="http://schemas.microsoft.com/office/drawing/2014/main" id="{9E073121-A8DD-4CCF-FD23-B8E6D2899E4B}"/>
                </a:ext>
              </a:extLst>
            </p:cNvPr>
            <p:cNvSpPr/>
            <p:nvPr/>
          </p:nvSpPr>
          <p:spPr>
            <a:xfrm rot="16200000">
              <a:off x="8776564" y="3252349"/>
              <a:ext cx="45719" cy="105835"/>
            </a:xfrm>
            <a:prstGeom prst="can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0" name="円柱 69">
              <a:extLst>
                <a:ext uri="{FF2B5EF4-FFF2-40B4-BE49-F238E27FC236}">
                  <a16:creationId xmlns:a16="http://schemas.microsoft.com/office/drawing/2014/main" id="{B3417CEA-C492-3049-8BAB-CB1AFA1FF694}"/>
                </a:ext>
              </a:extLst>
            </p:cNvPr>
            <p:cNvSpPr/>
            <p:nvPr/>
          </p:nvSpPr>
          <p:spPr>
            <a:xfrm rot="16200000">
              <a:off x="8754396" y="3290390"/>
              <a:ext cx="45719" cy="150172"/>
            </a:xfrm>
            <a:prstGeom prst="can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72" name="星 5 71">
            <a:extLst>
              <a:ext uri="{FF2B5EF4-FFF2-40B4-BE49-F238E27FC236}">
                <a16:creationId xmlns:a16="http://schemas.microsoft.com/office/drawing/2014/main" id="{40E387E7-E1E6-FBBF-5627-586861184528}"/>
              </a:ext>
            </a:extLst>
          </p:cNvPr>
          <p:cNvSpPr/>
          <p:nvPr/>
        </p:nvSpPr>
        <p:spPr>
          <a:xfrm>
            <a:off x="2316266" y="3438772"/>
            <a:ext cx="580908" cy="516997"/>
          </a:xfrm>
          <a:prstGeom prst="star5">
            <a:avLst/>
          </a:prstGeom>
          <a:solidFill>
            <a:srgbClr val="FFFF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0" name="フリーフォーム 79">
            <a:extLst>
              <a:ext uri="{FF2B5EF4-FFF2-40B4-BE49-F238E27FC236}">
                <a16:creationId xmlns:a16="http://schemas.microsoft.com/office/drawing/2014/main" id="{0C860784-2FA4-EEE5-7069-80ECDF8C676B}"/>
              </a:ext>
            </a:extLst>
          </p:cNvPr>
          <p:cNvSpPr/>
          <p:nvPr/>
        </p:nvSpPr>
        <p:spPr>
          <a:xfrm rot="1087079">
            <a:off x="10109342" y="3050781"/>
            <a:ext cx="645543" cy="500921"/>
          </a:xfrm>
          <a:custGeom>
            <a:avLst/>
            <a:gdLst>
              <a:gd name="connsiteX0" fmla="*/ 0 w 1246909"/>
              <a:gd name="connsiteY0" fmla="*/ 0 h 498764"/>
              <a:gd name="connsiteX1" fmla="*/ 727363 w 1246909"/>
              <a:gd name="connsiteY1" fmla="*/ 103909 h 498764"/>
              <a:gd name="connsiteX2" fmla="*/ 1246909 w 1246909"/>
              <a:gd name="connsiteY2" fmla="*/ 498764 h 498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46909" h="498764">
                <a:moveTo>
                  <a:pt x="0" y="0"/>
                </a:moveTo>
                <a:cubicBezTo>
                  <a:pt x="259772" y="10391"/>
                  <a:pt x="519545" y="20782"/>
                  <a:pt x="727363" y="103909"/>
                </a:cubicBezTo>
                <a:cubicBezTo>
                  <a:pt x="935181" y="187036"/>
                  <a:pt x="1091045" y="342900"/>
                  <a:pt x="1246909" y="498764"/>
                </a:cubicBezTo>
              </a:path>
            </a:pathLst>
          </a:custGeom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82" name="直線矢印コネクタ 81">
            <a:extLst>
              <a:ext uri="{FF2B5EF4-FFF2-40B4-BE49-F238E27FC236}">
                <a16:creationId xmlns:a16="http://schemas.microsoft.com/office/drawing/2014/main" id="{6B718E00-C62A-66F8-C9E7-29BA5C25C2EE}"/>
              </a:ext>
            </a:extLst>
          </p:cNvPr>
          <p:cNvCxnSpPr/>
          <p:nvPr/>
        </p:nvCxnSpPr>
        <p:spPr>
          <a:xfrm>
            <a:off x="7017513" y="3244308"/>
            <a:ext cx="0" cy="698318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線コネクタ 83">
            <a:extLst>
              <a:ext uri="{FF2B5EF4-FFF2-40B4-BE49-F238E27FC236}">
                <a16:creationId xmlns:a16="http://schemas.microsoft.com/office/drawing/2014/main" id="{C9564A60-E159-AE4D-D23C-ECEF6694F78E}"/>
              </a:ext>
            </a:extLst>
          </p:cNvPr>
          <p:cNvCxnSpPr/>
          <p:nvPr/>
        </p:nvCxnSpPr>
        <p:spPr>
          <a:xfrm>
            <a:off x="7183322" y="3639658"/>
            <a:ext cx="1648505" cy="195065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テキスト ボックス 84">
            <a:extLst>
              <a:ext uri="{FF2B5EF4-FFF2-40B4-BE49-F238E27FC236}">
                <a16:creationId xmlns:a16="http://schemas.microsoft.com/office/drawing/2014/main" id="{8D7A0049-AD9B-B72E-803D-0D3185CF228F}"/>
              </a:ext>
            </a:extLst>
          </p:cNvPr>
          <p:cNvSpPr txBox="1"/>
          <p:nvPr/>
        </p:nvSpPr>
        <p:spPr>
          <a:xfrm>
            <a:off x="7784769" y="5340545"/>
            <a:ext cx="2646878" cy="46166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sz="2400" b="1"/>
              <a:t>高度別に分解可能</a:t>
            </a:r>
          </a:p>
        </p:txBody>
      </p:sp>
    </p:spTree>
    <p:extLst>
      <p:ext uri="{BB962C8B-B14F-4D97-AF65-F5344CB8AC3E}">
        <p14:creationId xmlns:p14="http://schemas.microsoft.com/office/powerpoint/2010/main" val="128851790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グループ化 2">
            <a:extLst>
              <a:ext uri="{FF2B5EF4-FFF2-40B4-BE49-F238E27FC236}">
                <a16:creationId xmlns:a16="http://schemas.microsoft.com/office/drawing/2014/main" id="{1CCB06D5-E1B5-AB01-23EE-9CBD12DAA653}"/>
              </a:ext>
            </a:extLst>
          </p:cNvPr>
          <p:cNvGrpSpPr/>
          <p:nvPr/>
        </p:nvGrpSpPr>
        <p:grpSpPr>
          <a:xfrm>
            <a:off x="2162303" y="2009224"/>
            <a:ext cx="7756080" cy="6959457"/>
            <a:chOff x="212711" y="2396085"/>
            <a:chExt cx="7756080" cy="6959457"/>
          </a:xfrm>
        </p:grpSpPr>
        <p:sp>
          <p:nvSpPr>
            <p:cNvPr id="2" name="パイ 1">
              <a:extLst>
                <a:ext uri="{FF2B5EF4-FFF2-40B4-BE49-F238E27FC236}">
                  <a16:creationId xmlns:a16="http://schemas.microsoft.com/office/drawing/2014/main" id="{D9B679CF-94B2-4647-87D0-27B05FAF5D42}"/>
                </a:ext>
              </a:extLst>
            </p:cNvPr>
            <p:cNvSpPr/>
            <p:nvPr/>
          </p:nvSpPr>
          <p:spPr>
            <a:xfrm rot="10800000">
              <a:off x="332451" y="2396085"/>
              <a:ext cx="7636340" cy="6085602"/>
            </a:xfrm>
            <a:prstGeom prst="pie">
              <a:avLst>
                <a:gd name="adj1" fmla="val 0"/>
                <a:gd name="adj2" fmla="val 10776881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4" name="弦 3">
              <a:extLst>
                <a:ext uri="{FF2B5EF4-FFF2-40B4-BE49-F238E27FC236}">
                  <a16:creationId xmlns:a16="http://schemas.microsoft.com/office/drawing/2014/main" id="{38855CF5-947D-5E4B-94DB-9B21DBCFF3BB}"/>
                </a:ext>
              </a:extLst>
            </p:cNvPr>
            <p:cNvSpPr/>
            <p:nvPr/>
          </p:nvSpPr>
          <p:spPr>
            <a:xfrm rot="4303859">
              <a:off x="1055932" y="3197945"/>
              <a:ext cx="5857007" cy="6458187"/>
            </a:xfrm>
            <a:prstGeom prst="chord">
              <a:avLst>
                <a:gd name="adj1" fmla="val 7617671"/>
                <a:gd name="adj2" fmla="val 16200000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n>
                  <a:solidFill>
                    <a:schemeClr val="bg2"/>
                  </a:solidFill>
                </a:ln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5" name="弦 4">
              <a:extLst>
                <a:ext uri="{FF2B5EF4-FFF2-40B4-BE49-F238E27FC236}">
                  <a16:creationId xmlns:a16="http://schemas.microsoft.com/office/drawing/2014/main" id="{BB919E82-3CE4-FC4C-92C1-535A0D19464D}"/>
                </a:ext>
              </a:extLst>
            </p:cNvPr>
            <p:cNvSpPr/>
            <p:nvPr/>
          </p:nvSpPr>
          <p:spPr>
            <a:xfrm rot="4303859">
              <a:off x="2262610" y="4252509"/>
              <a:ext cx="3726202" cy="3745756"/>
            </a:xfrm>
            <a:prstGeom prst="chord">
              <a:avLst>
                <a:gd name="adj1" fmla="val 7882031"/>
                <a:gd name="adj2" fmla="val 15918689"/>
              </a:avLst>
            </a:prstGeom>
            <a:solidFill>
              <a:schemeClr val="accent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9" name="正方形/長方形 38">
              <a:extLst>
                <a:ext uri="{FF2B5EF4-FFF2-40B4-BE49-F238E27FC236}">
                  <a16:creationId xmlns:a16="http://schemas.microsoft.com/office/drawing/2014/main" id="{9170DDEC-2E9F-F14D-ABF7-AF813D271C2E}"/>
                </a:ext>
              </a:extLst>
            </p:cNvPr>
            <p:cNvSpPr/>
            <p:nvPr/>
          </p:nvSpPr>
          <p:spPr>
            <a:xfrm>
              <a:off x="2893797" y="4688197"/>
              <a:ext cx="2442107" cy="646331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ja-JP" altLang="en-US" sz="3600" b="1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地球</a:t>
              </a:r>
              <a:endParaRPr lang="ja-JP" altLang="en-US" sz="3600" b="1" cap="none" spc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48" name="角丸四角形 47">
              <a:extLst>
                <a:ext uri="{FF2B5EF4-FFF2-40B4-BE49-F238E27FC236}">
                  <a16:creationId xmlns:a16="http://schemas.microsoft.com/office/drawing/2014/main" id="{38154E7B-EC30-D547-B68C-BC9498336B5B}"/>
                </a:ext>
              </a:extLst>
            </p:cNvPr>
            <p:cNvSpPr/>
            <p:nvPr/>
          </p:nvSpPr>
          <p:spPr>
            <a:xfrm>
              <a:off x="212711" y="2986298"/>
              <a:ext cx="371373" cy="1300171"/>
            </a:xfrm>
            <a:prstGeom prst="round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0" name="コンテンツ プレースホルダー 2">
              <a:extLst>
                <a:ext uri="{FF2B5EF4-FFF2-40B4-BE49-F238E27FC236}">
                  <a16:creationId xmlns:a16="http://schemas.microsoft.com/office/drawing/2014/main" id="{9AFFBB77-6502-2047-BA93-C9C04DF7426A}"/>
                </a:ext>
              </a:extLst>
            </p:cNvPr>
            <p:cNvSpPr txBox="1">
              <a:spLocks/>
            </p:cNvSpPr>
            <p:nvPr/>
          </p:nvSpPr>
          <p:spPr>
            <a:xfrm>
              <a:off x="440384" y="2930721"/>
              <a:ext cx="284710" cy="1666709"/>
            </a:xfrm>
            <a:prstGeom prst="rect">
              <a:avLst/>
            </a:prstGeom>
          </p:spPr>
          <p:txBody>
            <a:bodyPr vert="wordArtVertRtl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kumimoji="1"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ja-JP" sz="2400" b="1" dirty="0">
                  <a:latin typeface="Noto Sans Linear A" panose="020B0502040504020204" pitchFamily="34" charset="0"/>
                  <a:ea typeface="Noto Sans Linear A" panose="020B0502040504020204" pitchFamily="34" charset="0"/>
                  <a:cs typeface="Beirut" pitchFamily="2" charset="-78"/>
                </a:rPr>
                <a:t>CXB</a:t>
              </a:r>
              <a:endParaRPr lang="en" altLang="ja-JP" sz="2400" b="1" dirty="0">
                <a:latin typeface="Noto Sans Linear A" panose="020B0502040504020204" pitchFamily="34" charset="0"/>
                <a:ea typeface="Noto Sans Linear A" panose="020B0502040504020204" pitchFamily="34" charset="0"/>
                <a:cs typeface="Beirut" pitchFamily="2" charset="-78"/>
              </a:endParaRPr>
            </a:p>
          </p:txBody>
        </p:sp>
        <p:sp>
          <p:nvSpPr>
            <p:cNvPr id="51" name="コンテンツ プレースホルダー 2">
              <a:extLst>
                <a:ext uri="{FF2B5EF4-FFF2-40B4-BE49-F238E27FC236}">
                  <a16:creationId xmlns:a16="http://schemas.microsoft.com/office/drawing/2014/main" id="{305A454F-4289-2A44-832D-9D40137EEB83}"/>
                </a:ext>
              </a:extLst>
            </p:cNvPr>
            <p:cNvSpPr txBox="1">
              <a:spLocks/>
            </p:cNvSpPr>
            <p:nvPr/>
          </p:nvSpPr>
          <p:spPr>
            <a:xfrm>
              <a:off x="5683813" y="2577979"/>
              <a:ext cx="1838014" cy="385208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kumimoji="1"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ja-JP" altLang="en-US" sz="2400" b="1">
                  <a:latin typeface="+mn-ea"/>
                  <a:cs typeface="Beirut" pitchFamily="2" charset="-78"/>
                </a:rPr>
                <a:t>観測装置</a:t>
              </a:r>
              <a:endParaRPr lang="en" altLang="ja-JP" sz="2400" b="1" dirty="0">
                <a:latin typeface="+mn-ea"/>
                <a:cs typeface="Beirut" pitchFamily="2" charset="-78"/>
              </a:endParaRPr>
            </a:p>
          </p:txBody>
        </p:sp>
        <p:sp>
          <p:nvSpPr>
            <p:cNvPr id="53" name="コンテンツ プレースホルダー 2">
              <a:extLst>
                <a:ext uri="{FF2B5EF4-FFF2-40B4-BE49-F238E27FC236}">
                  <a16:creationId xmlns:a16="http://schemas.microsoft.com/office/drawing/2014/main" id="{5857578F-E65D-0642-99BE-45D074283B16}"/>
                </a:ext>
              </a:extLst>
            </p:cNvPr>
            <p:cNvSpPr txBox="1">
              <a:spLocks/>
            </p:cNvSpPr>
            <p:nvPr/>
          </p:nvSpPr>
          <p:spPr>
            <a:xfrm>
              <a:off x="4660703" y="3114737"/>
              <a:ext cx="1659743" cy="49185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kumimoji="1"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ja-JP" altLang="en-US" sz="2400" b="1">
                  <a:latin typeface="+mn-ea"/>
                  <a:cs typeface="Beirut" pitchFamily="2" charset="-78"/>
                </a:rPr>
                <a:t>透過</a:t>
              </a:r>
              <a:r>
                <a:rPr lang="en-US" altLang="ja-JP" sz="2400" b="1" dirty="0">
                  <a:latin typeface="+mn-ea"/>
                  <a:cs typeface="Beirut" pitchFamily="2" charset="-78"/>
                </a:rPr>
                <a:t>X</a:t>
              </a:r>
              <a:r>
                <a:rPr lang="ja-JP" altLang="en-US" sz="2400" b="1">
                  <a:latin typeface="+mn-ea"/>
                  <a:cs typeface="Beirut" pitchFamily="2" charset="-78"/>
                </a:rPr>
                <a:t>線</a:t>
              </a:r>
              <a:endParaRPr lang="en" altLang="ja-JP" sz="2400" b="1" dirty="0">
                <a:latin typeface="+mn-ea"/>
                <a:cs typeface="Beirut" pitchFamily="2" charset="-78"/>
              </a:endParaRPr>
            </a:p>
          </p:txBody>
        </p:sp>
      </p:grpSp>
      <p:sp>
        <p:nvSpPr>
          <p:cNvPr id="75" name="正方形/長方形 74">
            <a:extLst>
              <a:ext uri="{FF2B5EF4-FFF2-40B4-BE49-F238E27FC236}">
                <a16:creationId xmlns:a16="http://schemas.microsoft.com/office/drawing/2014/main" id="{B3D69D5A-6D5E-22F0-D200-BC7CEE91F82C}"/>
              </a:ext>
            </a:extLst>
          </p:cNvPr>
          <p:cNvSpPr/>
          <p:nvPr/>
        </p:nvSpPr>
        <p:spPr>
          <a:xfrm>
            <a:off x="2802242" y="4456964"/>
            <a:ext cx="910541" cy="51488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/>
          </a:p>
        </p:txBody>
      </p:sp>
      <p:sp>
        <p:nvSpPr>
          <p:cNvPr id="76" name="テキスト ボックス 75">
            <a:extLst>
              <a:ext uri="{FF2B5EF4-FFF2-40B4-BE49-F238E27FC236}">
                <a16:creationId xmlns:a16="http://schemas.microsoft.com/office/drawing/2014/main" id="{C70D8917-A2C2-DF2F-7313-C03060E31EB3}"/>
              </a:ext>
            </a:extLst>
          </p:cNvPr>
          <p:cNvSpPr txBox="1"/>
          <p:nvPr/>
        </p:nvSpPr>
        <p:spPr>
          <a:xfrm>
            <a:off x="2756585" y="4467250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b="1"/>
              <a:t>大気</a:t>
            </a:r>
          </a:p>
        </p:txBody>
      </p:sp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5F684774-F8AC-C3BE-168A-5962EF97C98D}"/>
              </a:ext>
            </a:extLst>
          </p:cNvPr>
          <p:cNvGrpSpPr/>
          <p:nvPr/>
        </p:nvGrpSpPr>
        <p:grpSpPr>
          <a:xfrm rot="2941889">
            <a:off x="8118942" y="2901100"/>
            <a:ext cx="1007157" cy="584775"/>
            <a:chOff x="6878059" y="1524590"/>
            <a:chExt cx="2744320" cy="1984412"/>
          </a:xfrm>
        </p:grpSpPr>
        <p:sp>
          <p:nvSpPr>
            <p:cNvPr id="9" name="正方形/長方形 8">
              <a:extLst>
                <a:ext uri="{FF2B5EF4-FFF2-40B4-BE49-F238E27FC236}">
                  <a16:creationId xmlns:a16="http://schemas.microsoft.com/office/drawing/2014/main" id="{34EB5239-6CFB-A7B5-B76E-DFD877DE11A3}"/>
                </a:ext>
              </a:extLst>
            </p:cNvPr>
            <p:cNvSpPr/>
            <p:nvPr/>
          </p:nvSpPr>
          <p:spPr>
            <a:xfrm>
              <a:off x="7964518" y="2568442"/>
              <a:ext cx="95002" cy="30875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0" name="正方形/長方形 9">
              <a:extLst>
                <a:ext uri="{FF2B5EF4-FFF2-40B4-BE49-F238E27FC236}">
                  <a16:creationId xmlns:a16="http://schemas.microsoft.com/office/drawing/2014/main" id="{629C3AE2-0937-9F82-22B4-CEEB3DA1DBBD}"/>
                </a:ext>
              </a:extLst>
            </p:cNvPr>
            <p:cNvSpPr/>
            <p:nvPr/>
          </p:nvSpPr>
          <p:spPr>
            <a:xfrm>
              <a:off x="8429685" y="2582698"/>
              <a:ext cx="95002" cy="30875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1" name="正方形/長方形 10">
              <a:extLst>
                <a:ext uri="{FF2B5EF4-FFF2-40B4-BE49-F238E27FC236}">
                  <a16:creationId xmlns:a16="http://schemas.microsoft.com/office/drawing/2014/main" id="{D9C3EEFE-16CF-F23D-D0F4-8D4A2FE1B0FF}"/>
                </a:ext>
              </a:extLst>
            </p:cNvPr>
            <p:cNvSpPr/>
            <p:nvPr/>
          </p:nvSpPr>
          <p:spPr>
            <a:xfrm>
              <a:off x="7967090" y="2216942"/>
              <a:ext cx="95002" cy="30875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2" name="正方形/長方形 11">
              <a:extLst>
                <a:ext uri="{FF2B5EF4-FFF2-40B4-BE49-F238E27FC236}">
                  <a16:creationId xmlns:a16="http://schemas.microsoft.com/office/drawing/2014/main" id="{22984C63-F5EF-9323-DF9D-ACE0E0FD59F8}"/>
                </a:ext>
              </a:extLst>
            </p:cNvPr>
            <p:cNvSpPr/>
            <p:nvPr/>
          </p:nvSpPr>
          <p:spPr>
            <a:xfrm>
              <a:off x="8429685" y="2216942"/>
              <a:ext cx="95002" cy="30875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3" name="正方形/長方形 12">
              <a:extLst>
                <a:ext uri="{FF2B5EF4-FFF2-40B4-BE49-F238E27FC236}">
                  <a16:creationId xmlns:a16="http://schemas.microsoft.com/office/drawing/2014/main" id="{9E789FC3-F2BE-6BBC-5576-0EFDD46F79E0}"/>
                </a:ext>
              </a:extLst>
            </p:cNvPr>
            <p:cNvSpPr/>
            <p:nvPr/>
          </p:nvSpPr>
          <p:spPr>
            <a:xfrm>
              <a:off x="9312468" y="2310712"/>
              <a:ext cx="45719" cy="48688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4" name="正方形/長方形 13">
              <a:extLst>
                <a:ext uri="{FF2B5EF4-FFF2-40B4-BE49-F238E27FC236}">
                  <a16:creationId xmlns:a16="http://schemas.microsoft.com/office/drawing/2014/main" id="{319F4687-C159-A1D5-8725-9DFEBE717F00}"/>
                </a:ext>
              </a:extLst>
            </p:cNvPr>
            <p:cNvSpPr/>
            <p:nvPr/>
          </p:nvSpPr>
          <p:spPr>
            <a:xfrm>
              <a:off x="9040077" y="2282256"/>
              <a:ext cx="45719" cy="48688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5" name="正方形/長方形 14">
              <a:extLst>
                <a:ext uri="{FF2B5EF4-FFF2-40B4-BE49-F238E27FC236}">
                  <a16:creationId xmlns:a16="http://schemas.microsoft.com/office/drawing/2014/main" id="{B0EA2A15-9856-66F1-4249-3B60D3216C50}"/>
                </a:ext>
              </a:extLst>
            </p:cNvPr>
            <p:cNvSpPr/>
            <p:nvPr/>
          </p:nvSpPr>
          <p:spPr>
            <a:xfrm>
              <a:off x="8967934" y="1524590"/>
              <a:ext cx="190006" cy="87877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6" name="正方形/長方形 15">
              <a:extLst>
                <a:ext uri="{FF2B5EF4-FFF2-40B4-BE49-F238E27FC236}">
                  <a16:creationId xmlns:a16="http://schemas.microsoft.com/office/drawing/2014/main" id="{25761837-94D4-3E21-AF8E-5B1DE6B80767}"/>
                </a:ext>
              </a:extLst>
            </p:cNvPr>
            <p:cNvSpPr/>
            <p:nvPr/>
          </p:nvSpPr>
          <p:spPr>
            <a:xfrm>
              <a:off x="8967934" y="2630228"/>
              <a:ext cx="190006" cy="87877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7" name="正方形/長方形 16">
              <a:extLst>
                <a:ext uri="{FF2B5EF4-FFF2-40B4-BE49-F238E27FC236}">
                  <a16:creationId xmlns:a16="http://schemas.microsoft.com/office/drawing/2014/main" id="{473A074F-15B2-C953-1B19-D82290E810BC}"/>
                </a:ext>
              </a:extLst>
            </p:cNvPr>
            <p:cNvSpPr/>
            <p:nvPr/>
          </p:nvSpPr>
          <p:spPr>
            <a:xfrm>
              <a:off x="9250962" y="1524590"/>
              <a:ext cx="190006" cy="87877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8" name="正方形/長方形 17">
              <a:extLst>
                <a:ext uri="{FF2B5EF4-FFF2-40B4-BE49-F238E27FC236}">
                  <a16:creationId xmlns:a16="http://schemas.microsoft.com/office/drawing/2014/main" id="{2BCBD159-D490-CB57-1111-9E5CE50735DC}"/>
                </a:ext>
              </a:extLst>
            </p:cNvPr>
            <p:cNvSpPr/>
            <p:nvPr/>
          </p:nvSpPr>
          <p:spPr>
            <a:xfrm>
              <a:off x="9250962" y="2630228"/>
              <a:ext cx="190006" cy="87877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9" name="正方形/長方形 18">
              <a:extLst>
                <a:ext uri="{FF2B5EF4-FFF2-40B4-BE49-F238E27FC236}">
                  <a16:creationId xmlns:a16="http://schemas.microsoft.com/office/drawing/2014/main" id="{8EC21670-9DF0-3A04-7238-EA49AB67CD2F}"/>
                </a:ext>
              </a:extLst>
            </p:cNvPr>
            <p:cNvSpPr/>
            <p:nvPr/>
          </p:nvSpPr>
          <p:spPr>
            <a:xfrm>
              <a:off x="7442844" y="2310712"/>
              <a:ext cx="45719" cy="48688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20" name="正方形/長方形 19">
              <a:extLst>
                <a:ext uri="{FF2B5EF4-FFF2-40B4-BE49-F238E27FC236}">
                  <a16:creationId xmlns:a16="http://schemas.microsoft.com/office/drawing/2014/main" id="{5E41B2BF-D0E4-D4B0-DEF1-33DA29478585}"/>
                </a:ext>
              </a:extLst>
            </p:cNvPr>
            <p:cNvSpPr/>
            <p:nvPr/>
          </p:nvSpPr>
          <p:spPr>
            <a:xfrm>
              <a:off x="7170453" y="2282256"/>
              <a:ext cx="45719" cy="48688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21" name="正方形/長方形 20">
              <a:extLst>
                <a:ext uri="{FF2B5EF4-FFF2-40B4-BE49-F238E27FC236}">
                  <a16:creationId xmlns:a16="http://schemas.microsoft.com/office/drawing/2014/main" id="{949107AD-B22A-207B-4168-EB751435D925}"/>
                </a:ext>
              </a:extLst>
            </p:cNvPr>
            <p:cNvSpPr/>
            <p:nvPr/>
          </p:nvSpPr>
          <p:spPr>
            <a:xfrm>
              <a:off x="6991433" y="2480554"/>
              <a:ext cx="2531424" cy="5937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22" name="正方形/長方形 21">
              <a:extLst>
                <a:ext uri="{FF2B5EF4-FFF2-40B4-BE49-F238E27FC236}">
                  <a16:creationId xmlns:a16="http://schemas.microsoft.com/office/drawing/2014/main" id="{E83F524B-E1DF-80E8-FB07-B09DA7DFD536}"/>
                </a:ext>
              </a:extLst>
            </p:cNvPr>
            <p:cNvSpPr/>
            <p:nvPr/>
          </p:nvSpPr>
          <p:spPr>
            <a:xfrm>
              <a:off x="7098310" y="1524590"/>
              <a:ext cx="190006" cy="87877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23" name="正方形/長方形 22">
              <a:extLst>
                <a:ext uri="{FF2B5EF4-FFF2-40B4-BE49-F238E27FC236}">
                  <a16:creationId xmlns:a16="http://schemas.microsoft.com/office/drawing/2014/main" id="{C6F44578-74B0-3D17-5C87-B702C0EF00E1}"/>
                </a:ext>
              </a:extLst>
            </p:cNvPr>
            <p:cNvSpPr/>
            <p:nvPr/>
          </p:nvSpPr>
          <p:spPr>
            <a:xfrm>
              <a:off x="7098310" y="2630228"/>
              <a:ext cx="190006" cy="87877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24" name="正方形/長方形 23">
              <a:extLst>
                <a:ext uri="{FF2B5EF4-FFF2-40B4-BE49-F238E27FC236}">
                  <a16:creationId xmlns:a16="http://schemas.microsoft.com/office/drawing/2014/main" id="{41980CF1-ABB7-53E4-3BDB-B0948E2ED756}"/>
                </a:ext>
              </a:extLst>
            </p:cNvPr>
            <p:cNvSpPr/>
            <p:nvPr/>
          </p:nvSpPr>
          <p:spPr>
            <a:xfrm>
              <a:off x="7381338" y="1524590"/>
              <a:ext cx="190006" cy="87877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25" name="正方形/長方形 24">
              <a:extLst>
                <a:ext uri="{FF2B5EF4-FFF2-40B4-BE49-F238E27FC236}">
                  <a16:creationId xmlns:a16="http://schemas.microsoft.com/office/drawing/2014/main" id="{EEB82FF5-16E1-A803-FAA7-DB7C93FF85FE}"/>
                </a:ext>
              </a:extLst>
            </p:cNvPr>
            <p:cNvSpPr/>
            <p:nvPr/>
          </p:nvSpPr>
          <p:spPr>
            <a:xfrm>
              <a:off x="7381338" y="2630228"/>
              <a:ext cx="190006" cy="87877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26" name="角丸四角形 25">
              <a:extLst>
                <a:ext uri="{FF2B5EF4-FFF2-40B4-BE49-F238E27FC236}">
                  <a16:creationId xmlns:a16="http://schemas.microsoft.com/office/drawing/2014/main" id="{D671DC01-B674-6710-F973-EB807F7C0A28}"/>
                </a:ext>
              </a:extLst>
            </p:cNvPr>
            <p:cNvSpPr/>
            <p:nvPr/>
          </p:nvSpPr>
          <p:spPr>
            <a:xfrm>
              <a:off x="7877134" y="2355959"/>
              <a:ext cx="760021" cy="36578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27" name="角丸四角形 26">
              <a:extLst>
                <a:ext uri="{FF2B5EF4-FFF2-40B4-BE49-F238E27FC236}">
                  <a16:creationId xmlns:a16="http://schemas.microsoft.com/office/drawing/2014/main" id="{CB6C3DBE-0AF6-38FF-6CE4-464AFAE1FF18}"/>
                </a:ext>
              </a:extLst>
            </p:cNvPr>
            <p:cNvSpPr/>
            <p:nvPr/>
          </p:nvSpPr>
          <p:spPr>
            <a:xfrm>
              <a:off x="7901751" y="2123122"/>
              <a:ext cx="344385" cy="16625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28" name="角丸四角形 27">
              <a:extLst>
                <a:ext uri="{FF2B5EF4-FFF2-40B4-BE49-F238E27FC236}">
                  <a16:creationId xmlns:a16="http://schemas.microsoft.com/office/drawing/2014/main" id="{818A2A81-B9E6-A6DB-E656-FEE9ADD6418A}"/>
                </a:ext>
              </a:extLst>
            </p:cNvPr>
            <p:cNvSpPr/>
            <p:nvPr/>
          </p:nvSpPr>
          <p:spPr>
            <a:xfrm>
              <a:off x="8257145" y="2123122"/>
              <a:ext cx="344385" cy="16625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29" name="角丸四角形 28">
              <a:extLst>
                <a:ext uri="{FF2B5EF4-FFF2-40B4-BE49-F238E27FC236}">
                  <a16:creationId xmlns:a16="http://schemas.microsoft.com/office/drawing/2014/main" id="{24DBEA7A-B399-7CF8-1382-07A2BDA5466A}"/>
                </a:ext>
              </a:extLst>
            </p:cNvPr>
            <p:cNvSpPr/>
            <p:nvPr/>
          </p:nvSpPr>
          <p:spPr>
            <a:xfrm>
              <a:off x="7901751" y="2797600"/>
              <a:ext cx="344385" cy="16625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30" name="角丸四角形 29">
              <a:extLst>
                <a:ext uri="{FF2B5EF4-FFF2-40B4-BE49-F238E27FC236}">
                  <a16:creationId xmlns:a16="http://schemas.microsoft.com/office/drawing/2014/main" id="{9B9F9348-2DD9-2F0F-8492-6781F450C47F}"/>
                </a:ext>
              </a:extLst>
            </p:cNvPr>
            <p:cNvSpPr/>
            <p:nvPr/>
          </p:nvSpPr>
          <p:spPr>
            <a:xfrm>
              <a:off x="8257145" y="2797600"/>
              <a:ext cx="344385" cy="16625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31" name="弦 30">
              <a:extLst>
                <a:ext uri="{FF2B5EF4-FFF2-40B4-BE49-F238E27FC236}">
                  <a16:creationId xmlns:a16="http://schemas.microsoft.com/office/drawing/2014/main" id="{36C66431-2634-8BE9-3B1C-A5B1097241F4}"/>
                </a:ext>
              </a:extLst>
            </p:cNvPr>
            <p:cNvSpPr/>
            <p:nvPr/>
          </p:nvSpPr>
          <p:spPr>
            <a:xfrm rot="3978589">
              <a:off x="6895886" y="2345206"/>
              <a:ext cx="296883" cy="332538"/>
            </a:xfrm>
            <a:prstGeom prst="chord">
              <a:avLst>
                <a:gd name="adj1" fmla="val 2700000"/>
                <a:gd name="adj2" fmla="val 1080050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32" name="弦 31">
              <a:extLst>
                <a:ext uri="{FF2B5EF4-FFF2-40B4-BE49-F238E27FC236}">
                  <a16:creationId xmlns:a16="http://schemas.microsoft.com/office/drawing/2014/main" id="{9FD4875F-17A9-9C6D-BBEB-B2A3EF50348B}"/>
                </a:ext>
              </a:extLst>
            </p:cNvPr>
            <p:cNvSpPr/>
            <p:nvPr/>
          </p:nvSpPr>
          <p:spPr>
            <a:xfrm rot="14741507">
              <a:off x="9307668" y="2343973"/>
              <a:ext cx="296883" cy="332538"/>
            </a:xfrm>
            <a:prstGeom prst="chord">
              <a:avLst>
                <a:gd name="adj1" fmla="val 2700000"/>
                <a:gd name="adj2" fmla="val 1080050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</p:grpSp>
      <p:sp>
        <p:nvSpPr>
          <p:cNvPr id="33" name="右矢印 32">
            <a:extLst>
              <a:ext uri="{FF2B5EF4-FFF2-40B4-BE49-F238E27FC236}">
                <a16:creationId xmlns:a16="http://schemas.microsoft.com/office/drawing/2014/main" id="{B7D9F3B1-7CF8-C35E-EF54-78B3340609D2}"/>
              </a:ext>
            </a:extLst>
          </p:cNvPr>
          <p:cNvSpPr/>
          <p:nvPr/>
        </p:nvSpPr>
        <p:spPr>
          <a:xfrm>
            <a:off x="2599981" y="3023627"/>
            <a:ext cx="5794771" cy="452065"/>
          </a:xfrm>
          <a:prstGeom prst="rightArrow">
            <a:avLst/>
          </a:prstGeom>
          <a:solidFill>
            <a:srgbClr val="FFFF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3CC4DA96-B865-27A1-201C-16EA2C6A447A}"/>
              </a:ext>
            </a:extLst>
          </p:cNvPr>
          <p:cNvSpPr txBox="1"/>
          <p:nvPr/>
        </p:nvSpPr>
        <p:spPr>
          <a:xfrm rot="18932527">
            <a:off x="7387953" y="3893843"/>
            <a:ext cx="12570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/>
              <a:t>400 km</a:t>
            </a:r>
            <a:endParaRPr kumimoji="1" lang="ja-JP" altLang="en-US" sz="2400" b="1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8E049AB4-3B71-B78C-BE4B-A69D666BFE41}"/>
              </a:ext>
            </a:extLst>
          </p:cNvPr>
          <p:cNvSpPr txBox="1"/>
          <p:nvPr/>
        </p:nvSpPr>
        <p:spPr>
          <a:xfrm>
            <a:off x="4762186" y="3429738"/>
            <a:ext cx="12570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b="1" dirty="0"/>
              <a:t>1</a:t>
            </a:r>
            <a:r>
              <a:rPr kumimoji="1" lang="en-US" altLang="ja-JP" sz="2400" b="1" dirty="0"/>
              <a:t>00 km</a:t>
            </a:r>
            <a:endParaRPr kumimoji="1" lang="ja-JP" altLang="en-US" sz="2400" b="1"/>
          </a:p>
        </p:txBody>
      </p:sp>
      <p:cxnSp>
        <p:nvCxnSpPr>
          <p:cNvPr id="34" name="直線矢印コネクタ 33">
            <a:extLst>
              <a:ext uri="{FF2B5EF4-FFF2-40B4-BE49-F238E27FC236}">
                <a16:creationId xmlns:a16="http://schemas.microsoft.com/office/drawing/2014/main" id="{19F47094-4D71-8111-7451-B4C4B6CC3353}"/>
              </a:ext>
            </a:extLst>
          </p:cNvPr>
          <p:cNvCxnSpPr/>
          <p:nvPr/>
        </p:nvCxnSpPr>
        <p:spPr>
          <a:xfrm>
            <a:off x="6051276" y="3124805"/>
            <a:ext cx="0" cy="774804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矢印コネクタ 34">
            <a:extLst>
              <a:ext uri="{FF2B5EF4-FFF2-40B4-BE49-F238E27FC236}">
                <a16:creationId xmlns:a16="http://schemas.microsoft.com/office/drawing/2014/main" id="{0050B614-68BF-8CDF-A9A8-993BAF7AFDE2}"/>
              </a:ext>
            </a:extLst>
          </p:cNvPr>
          <p:cNvCxnSpPr>
            <a:cxnSpLocks/>
          </p:cNvCxnSpPr>
          <p:nvPr/>
        </p:nvCxnSpPr>
        <p:spPr>
          <a:xfrm flipH="1">
            <a:off x="7349525" y="3334372"/>
            <a:ext cx="1147673" cy="1017471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677965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グループ化 76">
            <a:extLst>
              <a:ext uri="{FF2B5EF4-FFF2-40B4-BE49-F238E27FC236}">
                <a16:creationId xmlns:a16="http://schemas.microsoft.com/office/drawing/2014/main" id="{CDFFCD82-024D-A3B0-4C02-2DA6908D3FFF}"/>
              </a:ext>
            </a:extLst>
          </p:cNvPr>
          <p:cNvGrpSpPr/>
          <p:nvPr/>
        </p:nvGrpSpPr>
        <p:grpSpPr>
          <a:xfrm>
            <a:off x="1368215" y="2281785"/>
            <a:ext cx="8625216" cy="6959457"/>
            <a:chOff x="159901" y="2396085"/>
            <a:chExt cx="8625216" cy="6959457"/>
          </a:xfrm>
        </p:grpSpPr>
        <p:grpSp>
          <p:nvGrpSpPr>
            <p:cNvPr id="3" name="グループ化 2">
              <a:extLst>
                <a:ext uri="{FF2B5EF4-FFF2-40B4-BE49-F238E27FC236}">
                  <a16:creationId xmlns:a16="http://schemas.microsoft.com/office/drawing/2014/main" id="{1CCB06D5-E1B5-AB01-23EE-9CBD12DAA653}"/>
                </a:ext>
              </a:extLst>
            </p:cNvPr>
            <p:cNvGrpSpPr/>
            <p:nvPr/>
          </p:nvGrpSpPr>
          <p:grpSpPr>
            <a:xfrm>
              <a:off x="159901" y="2396085"/>
              <a:ext cx="8625216" cy="6959457"/>
              <a:chOff x="159901" y="2396085"/>
              <a:chExt cx="8625216" cy="6959457"/>
            </a:xfrm>
          </p:grpSpPr>
          <p:sp>
            <p:nvSpPr>
              <p:cNvPr id="2" name="パイ 1">
                <a:extLst>
                  <a:ext uri="{FF2B5EF4-FFF2-40B4-BE49-F238E27FC236}">
                    <a16:creationId xmlns:a16="http://schemas.microsoft.com/office/drawing/2014/main" id="{D9B679CF-94B2-4647-87D0-27B05FAF5D42}"/>
                  </a:ext>
                </a:extLst>
              </p:cNvPr>
              <p:cNvSpPr/>
              <p:nvPr/>
            </p:nvSpPr>
            <p:spPr>
              <a:xfrm rot="10800000">
                <a:off x="332451" y="2396085"/>
                <a:ext cx="7636340" cy="6085602"/>
              </a:xfrm>
              <a:prstGeom prst="pie">
                <a:avLst>
                  <a:gd name="adj1" fmla="val 0"/>
                  <a:gd name="adj2" fmla="val 10776881"/>
                </a:avLst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" name="弦 3">
                <a:extLst>
                  <a:ext uri="{FF2B5EF4-FFF2-40B4-BE49-F238E27FC236}">
                    <a16:creationId xmlns:a16="http://schemas.microsoft.com/office/drawing/2014/main" id="{38855CF5-947D-5E4B-94DB-9B21DBCFF3BB}"/>
                  </a:ext>
                </a:extLst>
              </p:cNvPr>
              <p:cNvSpPr/>
              <p:nvPr/>
            </p:nvSpPr>
            <p:spPr>
              <a:xfrm rot="4303859">
                <a:off x="1055932" y="3197945"/>
                <a:ext cx="5857007" cy="6458187"/>
              </a:xfrm>
              <a:prstGeom prst="chord">
                <a:avLst>
                  <a:gd name="adj1" fmla="val 7617671"/>
                  <a:gd name="adj2" fmla="val 16200000"/>
                </a:avLst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n>
                    <a:solidFill>
                      <a:schemeClr val="bg2"/>
                    </a:solidFill>
                  </a:ln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sp>
            <p:nvSpPr>
              <p:cNvPr id="5" name="弦 4">
                <a:extLst>
                  <a:ext uri="{FF2B5EF4-FFF2-40B4-BE49-F238E27FC236}">
                    <a16:creationId xmlns:a16="http://schemas.microsoft.com/office/drawing/2014/main" id="{BB919E82-3CE4-FC4C-92C1-535A0D19464D}"/>
                  </a:ext>
                </a:extLst>
              </p:cNvPr>
              <p:cNvSpPr/>
              <p:nvPr/>
            </p:nvSpPr>
            <p:spPr>
              <a:xfrm rot="4303859">
                <a:off x="2262610" y="4252509"/>
                <a:ext cx="3726202" cy="3745756"/>
              </a:xfrm>
              <a:prstGeom prst="chord">
                <a:avLst>
                  <a:gd name="adj1" fmla="val 7882031"/>
                  <a:gd name="adj2" fmla="val 15918689"/>
                </a:avLst>
              </a:prstGeom>
              <a:solidFill>
                <a:schemeClr val="accent1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9" name="正方形/長方形 38">
                <a:extLst>
                  <a:ext uri="{FF2B5EF4-FFF2-40B4-BE49-F238E27FC236}">
                    <a16:creationId xmlns:a16="http://schemas.microsoft.com/office/drawing/2014/main" id="{9170DDEC-2E9F-F14D-ABF7-AF813D271C2E}"/>
                  </a:ext>
                </a:extLst>
              </p:cNvPr>
              <p:cNvSpPr/>
              <p:nvPr/>
            </p:nvSpPr>
            <p:spPr>
              <a:xfrm>
                <a:off x="2893797" y="4688197"/>
                <a:ext cx="2442107" cy="646331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ja-JP" altLang="en-US" sz="3600" b="1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夜の地球</a:t>
                </a:r>
                <a:endParaRPr lang="ja-JP" altLang="en-US" sz="3600" b="1" cap="none" spc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48" name="角丸四角形 47">
                <a:extLst>
                  <a:ext uri="{FF2B5EF4-FFF2-40B4-BE49-F238E27FC236}">
                    <a16:creationId xmlns:a16="http://schemas.microsoft.com/office/drawing/2014/main" id="{38154E7B-EC30-D547-B68C-BC9498336B5B}"/>
                  </a:ext>
                </a:extLst>
              </p:cNvPr>
              <p:cNvSpPr/>
              <p:nvPr/>
            </p:nvSpPr>
            <p:spPr>
              <a:xfrm>
                <a:off x="214160" y="2528431"/>
                <a:ext cx="487422" cy="1666709"/>
              </a:xfrm>
              <a:prstGeom prst="roundRect">
                <a:avLst/>
              </a:prstGeom>
              <a:noFill/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0" name="コンテンツ プレースホルダー 2">
                <a:extLst>
                  <a:ext uri="{FF2B5EF4-FFF2-40B4-BE49-F238E27FC236}">
                    <a16:creationId xmlns:a16="http://schemas.microsoft.com/office/drawing/2014/main" id="{9AFFBB77-6502-2047-BA93-C9C04DF7426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9901" y="2482108"/>
                <a:ext cx="636833" cy="2155642"/>
              </a:xfrm>
              <a:prstGeom prst="rect">
                <a:avLst/>
              </a:prstGeom>
            </p:spPr>
            <p:txBody>
              <a:bodyPr vert="wordArtVertRtl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altLang="ja-JP" b="1" dirty="0">
                    <a:latin typeface="Noto Sans Linear A" panose="020B0502040504020204" pitchFamily="34" charset="0"/>
                    <a:ea typeface="Noto Sans Linear A" panose="020B0502040504020204" pitchFamily="34" charset="0"/>
                    <a:cs typeface="Beirut" pitchFamily="2" charset="-78"/>
                  </a:rPr>
                  <a:t>CXB</a:t>
                </a:r>
                <a:endParaRPr lang="en" altLang="ja-JP" b="1" dirty="0">
                  <a:latin typeface="Noto Sans Linear A" panose="020B0502040504020204" pitchFamily="34" charset="0"/>
                  <a:ea typeface="Noto Sans Linear A" panose="020B0502040504020204" pitchFamily="34" charset="0"/>
                  <a:cs typeface="Beirut" pitchFamily="2" charset="-78"/>
                </a:endParaRPr>
              </a:p>
            </p:txBody>
          </p:sp>
          <p:sp>
            <p:nvSpPr>
              <p:cNvPr id="51" name="コンテンツ プレースホルダー 2">
                <a:extLst>
                  <a:ext uri="{FF2B5EF4-FFF2-40B4-BE49-F238E27FC236}">
                    <a16:creationId xmlns:a16="http://schemas.microsoft.com/office/drawing/2014/main" id="{305A454F-4289-2A44-832D-9D40137EEB8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274127" y="2717907"/>
                <a:ext cx="1510990" cy="51111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ja-JP" altLang="en-US" b="1">
                    <a:latin typeface="+mn-ea"/>
                    <a:cs typeface="Beirut" pitchFamily="2" charset="-78"/>
                  </a:rPr>
                  <a:t>観測装置</a:t>
                </a:r>
                <a:endParaRPr lang="en" altLang="ja-JP" b="1" dirty="0">
                  <a:latin typeface="+mn-ea"/>
                  <a:cs typeface="Beirut" pitchFamily="2" charset="-78"/>
                </a:endParaRPr>
              </a:p>
            </p:txBody>
          </p:sp>
          <p:sp>
            <p:nvSpPr>
              <p:cNvPr id="53" name="コンテンツ プレースホルダー 2">
                <a:extLst>
                  <a:ext uri="{FF2B5EF4-FFF2-40B4-BE49-F238E27FC236}">
                    <a16:creationId xmlns:a16="http://schemas.microsoft.com/office/drawing/2014/main" id="{5857578F-E65D-0642-99BE-45D074283B1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49297" y="2666647"/>
                <a:ext cx="1659743" cy="49185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ja-JP" altLang="en-US" b="1">
                    <a:latin typeface="+mn-ea"/>
                    <a:cs typeface="Beirut" pitchFamily="2" charset="-78"/>
                  </a:rPr>
                  <a:t>透過</a:t>
                </a:r>
                <a:r>
                  <a:rPr lang="en-US" altLang="ja-JP" b="1" dirty="0">
                    <a:latin typeface="+mn-ea"/>
                    <a:cs typeface="Beirut" pitchFamily="2" charset="-78"/>
                  </a:rPr>
                  <a:t>X</a:t>
                </a:r>
                <a:r>
                  <a:rPr lang="ja-JP" altLang="en-US" b="1">
                    <a:latin typeface="+mn-ea"/>
                    <a:cs typeface="Beirut" pitchFamily="2" charset="-78"/>
                  </a:rPr>
                  <a:t>線</a:t>
                </a:r>
                <a:endParaRPr lang="en" altLang="ja-JP" b="1" dirty="0">
                  <a:latin typeface="+mn-ea"/>
                  <a:cs typeface="Beirut" pitchFamily="2" charset="-78"/>
                </a:endParaRPr>
              </a:p>
            </p:txBody>
          </p:sp>
          <p:cxnSp>
            <p:nvCxnSpPr>
              <p:cNvPr id="41" name="直線矢印コネクタ 40">
                <a:extLst>
                  <a:ext uri="{FF2B5EF4-FFF2-40B4-BE49-F238E27FC236}">
                    <a16:creationId xmlns:a16="http://schemas.microsoft.com/office/drawing/2014/main" id="{F3F1BE77-0C5F-9147-ACF2-D987C345FDD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04144" y="3656398"/>
                <a:ext cx="1342301" cy="1000937"/>
              </a:xfrm>
              <a:prstGeom prst="straightConnector1">
                <a:avLst/>
              </a:prstGeom>
              <a:ln w="57150">
                <a:solidFill>
                  <a:srgbClr val="FF000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" name="テキスト ボックス 37">
                <a:extLst>
                  <a:ext uri="{FF2B5EF4-FFF2-40B4-BE49-F238E27FC236}">
                    <a16:creationId xmlns:a16="http://schemas.microsoft.com/office/drawing/2014/main" id="{A08D966C-40A0-4E4F-9808-E2E679311DC8}"/>
                  </a:ext>
                </a:extLst>
              </p:cNvPr>
              <p:cNvSpPr txBox="1"/>
              <p:nvPr/>
            </p:nvSpPr>
            <p:spPr>
              <a:xfrm rot="19241507">
                <a:off x="5645254" y="4234741"/>
                <a:ext cx="143500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2800" b="1" dirty="0"/>
                  <a:t>400 km</a:t>
                </a:r>
                <a:endParaRPr kumimoji="1" lang="ja-JP" altLang="en-US" sz="2800" b="1"/>
              </a:p>
            </p:txBody>
          </p:sp>
          <p:sp>
            <p:nvSpPr>
              <p:cNvPr id="49" name="テキスト ボックス 48">
                <a:extLst>
                  <a:ext uri="{FF2B5EF4-FFF2-40B4-BE49-F238E27FC236}">
                    <a16:creationId xmlns:a16="http://schemas.microsoft.com/office/drawing/2014/main" id="{0623DD30-C317-5D43-AD55-7C32863F6475}"/>
                  </a:ext>
                </a:extLst>
              </p:cNvPr>
              <p:cNvSpPr txBox="1"/>
              <p:nvPr/>
            </p:nvSpPr>
            <p:spPr>
              <a:xfrm>
                <a:off x="2621808" y="3771396"/>
                <a:ext cx="143500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2800" b="1" dirty="0"/>
                  <a:t>1</a:t>
                </a:r>
                <a:r>
                  <a:rPr kumimoji="1" lang="en-US" altLang="ja-JP" sz="2800" b="1" dirty="0"/>
                  <a:t>00 km</a:t>
                </a:r>
                <a:endParaRPr kumimoji="1" lang="ja-JP" altLang="en-US" sz="2800" b="1"/>
              </a:p>
            </p:txBody>
          </p:sp>
        </p:grpSp>
        <p:sp>
          <p:nvSpPr>
            <p:cNvPr id="33" name="右矢印 32">
              <a:extLst>
                <a:ext uri="{FF2B5EF4-FFF2-40B4-BE49-F238E27FC236}">
                  <a16:creationId xmlns:a16="http://schemas.microsoft.com/office/drawing/2014/main" id="{B7D9F3B1-7CF8-C35E-EF54-78B3340609D2}"/>
                </a:ext>
              </a:extLst>
            </p:cNvPr>
            <p:cNvSpPr/>
            <p:nvPr/>
          </p:nvSpPr>
          <p:spPr>
            <a:xfrm>
              <a:off x="701582" y="3361786"/>
              <a:ext cx="5786649" cy="502602"/>
            </a:xfrm>
            <a:prstGeom prst="rightArrow">
              <a:avLst/>
            </a:prstGeom>
            <a:solidFill>
              <a:srgbClr val="FFFF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35" name="直線矢印コネクタ 34">
              <a:extLst>
                <a:ext uri="{FF2B5EF4-FFF2-40B4-BE49-F238E27FC236}">
                  <a16:creationId xmlns:a16="http://schemas.microsoft.com/office/drawing/2014/main" id="{250304BC-A872-AC6B-EEC5-B7E6A7795042}"/>
                </a:ext>
              </a:extLst>
            </p:cNvPr>
            <p:cNvCxnSpPr/>
            <p:nvPr/>
          </p:nvCxnSpPr>
          <p:spPr>
            <a:xfrm>
              <a:off x="4150620" y="3460389"/>
              <a:ext cx="0" cy="774804"/>
            </a:xfrm>
            <a:prstGeom prst="straightConnector1">
              <a:avLst/>
            </a:prstGeom>
            <a:ln w="57150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コネクタ 36">
              <a:extLst>
                <a:ext uri="{FF2B5EF4-FFF2-40B4-BE49-F238E27FC236}">
                  <a16:creationId xmlns:a16="http://schemas.microsoft.com/office/drawing/2014/main" id="{58883FDB-9C62-837F-4F5A-E9F5D9D04558}"/>
                </a:ext>
              </a:extLst>
            </p:cNvPr>
            <p:cNvCxnSpPr/>
            <p:nvPr/>
          </p:nvCxnSpPr>
          <p:spPr>
            <a:xfrm flipV="1">
              <a:off x="4424611" y="3061556"/>
              <a:ext cx="455183" cy="502602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74" name="グラフィックス 73">
              <a:extLst>
                <a:ext uri="{FF2B5EF4-FFF2-40B4-BE49-F238E27FC236}">
                  <a16:creationId xmlns:a16="http://schemas.microsoft.com/office/drawing/2014/main" id="{A80DA585-7B65-B1FD-AECF-AC68CDCA135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9711167">
              <a:off x="6430126" y="2958584"/>
              <a:ext cx="789371" cy="1127673"/>
            </a:xfrm>
            <a:prstGeom prst="rect">
              <a:avLst/>
            </a:prstGeom>
          </p:spPr>
        </p:pic>
        <p:sp>
          <p:nvSpPr>
            <p:cNvPr id="75" name="正方形/長方形 74">
              <a:extLst>
                <a:ext uri="{FF2B5EF4-FFF2-40B4-BE49-F238E27FC236}">
                  <a16:creationId xmlns:a16="http://schemas.microsoft.com/office/drawing/2014/main" id="{B3D69D5A-6D5E-22F0-D200-BC7CEE91F82C}"/>
                </a:ext>
              </a:extLst>
            </p:cNvPr>
            <p:cNvSpPr/>
            <p:nvPr/>
          </p:nvSpPr>
          <p:spPr>
            <a:xfrm>
              <a:off x="6509325" y="4891879"/>
              <a:ext cx="1258306" cy="584775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6" name="テキスト ボックス 75">
              <a:extLst>
                <a:ext uri="{FF2B5EF4-FFF2-40B4-BE49-F238E27FC236}">
                  <a16:creationId xmlns:a16="http://schemas.microsoft.com/office/drawing/2014/main" id="{C70D8917-A2C2-DF2F-7313-C03060E31EB3}"/>
                </a:ext>
              </a:extLst>
            </p:cNvPr>
            <p:cNvSpPr txBox="1"/>
            <p:nvPr/>
          </p:nvSpPr>
          <p:spPr>
            <a:xfrm>
              <a:off x="6604589" y="4945102"/>
              <a:ext cx="100540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3200" b="1"/>
                <a:t>大気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223626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41D3987D-16A0-7863-E621-30F095D87427}"/>
              </a:ext>
            </a:extLst>
          </p:cNvPr>
          <p:cNvSpPr/>
          <p:nvPr/>
        </p:nvSpPr>
        <p:spPr>
          <a:xfrm>
            <a:off x="2331303" y="680936"/>
            <a:ext cx="7529394" cy="5496128"/>
          </a:xfrm>
          <a:prstGeom prst="rect">
            <a:avLst/>
          </a:prstGeom>
          <a:solidFill>
            <a:srgbClr val="C1C1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平行四辺形 11">
            <a:extLst>
              <a:ext uri="{FF2B5EF4-FFF2-40B4-BE49-F238E27FC236}">
                <a16:creationId xmlns:a16="http://schemas.microsoft.com/office/drawing/2014/main" id="{5B8B94D5-3543-C95B-43C9-B234D15E37E4}"/>
              </a:ext>
            </a:extLst>
          </p:cNvPr>
          <p:cNvSpPr/>
          <p:nvPr/>
        </p:nvSpPr>
        <p:spPr>
          <a:xfrm flipH="1">
            <a:off x="5275632" y="667873"/>
            <a:ext cx="901337" cy="1250700"/>
          </a:xfrm>
          <a:prstGeom prst="parallelogram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平行四辺形 13">
            <a:extLst>
              <a:ext uri="{FF2B5EF4-FFF2-40B4-BE49-F238E27FC236}">
                <a16:creationId xmlns:a16="http://schemas.microsoft.com/office/drawing/2014/main" id="{69666A68-C72B-7B52-D15A-395058D472EE}"/>
              </a:ext>
            </a:extLst>
          </p:cNvPr>
          <p:cNvSpPr/>
          <p:nvPr/>
        </p:nvSpPr>
        <p:spPr>
          <a:xfrm flipH="1">
            <a:off x="3220410" y="1826111"/>
            <a:ext cx="6287590" cy="4364015"/>
          </a:xfrm>
          <a:prstGeom prst="parallelogram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5" name="直線矢印コネクタ 14">
            <a:extLst>
              <a:ext uri="{FF2B5EF4-FFF2-40B4-BE49-F238E27FC236}">
                <a16:creationId xmlns:a16="http://schemas.microsoft.com/office/drawing/2014/main" id="{0B1A4450-0712-D228-E720-E758C83A72A6}"/>
              </a:ext>
            </a:extLst>
          </p:cNvPr>
          <p:cNvCxnSpPr>
            <a:cxnSpLocks/>
          </p:cNvCxnSpPr>
          <p:nvPr/>
        </p:nvCxnSpPr>
        <p:spPr>
          <a:xfrm>
            <a:off x="1828800" y="6609017"/>
            <a:ext cx="8017571" cy="0"/>
          </a:xfrm>
          <a:prstGeom prst="straightConnector1">
            <a:avLst/>
          </a:prstGeom>
          <a:ln w="152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矢印コネクタ 18">
            <a:extLst>
              <a:ext uri="{FF2B5EF4-FFF2-40B4-BE49-F238E27FC236}">
                <a16:creationId xmlns:a16="http://schemas.microsoft.com/office/drawing/2014/main" id="{02AA1F4B-7F23-76D9-2EEB-2DE24DDBE640}"/>
              </a:ext>
            </a:extLst>
          </p:cNvPr>
          <p:cNvCxnSpPr>
            <a:cxnSpLocks/>
          </p:cNvCxnSpPr>
          <p:nvPr/>
        </p:nvCxnSpPr>
        <p:spPr>
          <a:xfrm flipV="1">
            <a:off x="1828800" y="1242445"/>
            <a:ext cx="0" cy="5444062"/>
          </a:xfrm>
          <a:prstGeom prst="straightConnector1">
            <a:avLst/>
          </a:prstGeom>
          <a:ln w="152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C69AA5EC-7751-253A-A089-7B5229B02182}"/>
              </a:ext>
            </a:extLst>
          </p:cNvPr>
          <p:cNvSpPr txBox="1"/>
          <p:nvPr/>
        </p:nvSpPr>
        <p:spPr>
          <a:xfrm>
            <a:off x="1591904" y="587356"/>
            <a:ext cx="5168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600" b="1" dirty="0"/>
              <a:t>Y</a:t>
            </a:r>
            <a:endParaRPr kumimoji="1" lang="ja-JP" altLang="en-US" sz="3600" b="1"/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898BA51E-3320-5A55-0A68-7EFA0F750D8D}"/>
              </a:ext>
            </a:extLst>
          </p:cNvPr>
          <p:cNvSpPr txBox="1"/>
          <p:nvPr/>
        </p:nvSpPr>
        <p:spPr>
          <a:xfrm>
            <a:off x="10104785" y="6285851"/>
            <a:ext cx="5168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3600" b="1" dirty="0"/>
              <a:t>Z</a:t>
            </a:r>
            <a:endParaRPr kumimoji="1" lang="ja-JP" altLang="en-US" sz="3600" b="1"/>
          </a:p>
        </p:txBody>
      </p:sp>
    </p:spTree>
    <p:extLst>
      <p:ext uri="{BB962C8B-B14F-4D97-AF65-F5344CB8AC3E}">
        <p14:creationId xmlns:p14="http://schemas.microsoft.com/office/powerpoint/2010/main" val="327011073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パイ 2">
            <a:extLst>
              <a:ext uri="{FF2B5EF4-FFF2-40B4-BE49-F238E27FC236}">
                <a16:creationId xmlns:a16="http://schemas.microsoft.com/office/drawing/2014/main" id="{96853768-6B43-06C7-D595-08470BFADA64}"/>
              </a:ext>
            </a:extLst>
          </p:cNvPr>
          <p:cNvSpPr/>
          <p:nvPr/>
        </p:nvSpPr>
        <p:spPr>
          <a:xfrm rot="10800000">
            <a:off x="332451" y="2396085"/>
            <a:ext cx="7636340" cy="6085602"/>
          </a:xfrm>
          <a:prstGeom prst="pie">
            <a:avLst>
              <a:gd name="adj1" fmla="val 0"/>
              <a:gd name="adj2" fmla="val 10776881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7" name="弦 6">
            <a:extLst>
              <a:ext uri="{FF2B5EF4-FFF2-40B4-BE49-F238E27FC236}">
                <a16:creationId xmlns:a16="http://schemas.microsoft.com/office/drawing/2014/main" id="{DF0EDB1E-541B-4EA9-5B7A-AE08FAD6B15B}"/>
              </a:ext>
            </a:extLst>
          </p:cNvPr>
          <p:cNvSpPr/>
          <p:nvPr/>
        </p:nvSpPr>
        <p:spPr>
          <a:xfrm rot="4303859">
            <a:off x="1055932" y="3197945"/>
            <a:ext cx="5857007" cy="6458187"/>
          </a:xfrm>
          <a:prstGeom prst="chord">
            <a:avLst>
              <a:gd name="adj1" fmla="val 7617671"/>
              <a:gd name="adj2" fmla="val 16200000"/>
            </a:avLst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n>
                <a:solidFill>
                  <a:schemeClr val="bg2"/>
                </a:solidFill>
              </a:ln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" name="弦 7">
            <a:extLst>
              <a:ext uri="{FF2B5EF4-FFF2-40B4-BE49-F238E27FC236}">
                <a16:creationId xmlns:a16="http://schemas.microsoft.com/office/drawing/2014/main" id="{F7459BBC-FEB5-81B2-1B62-F93BF417C87D}"/>
              </a:ext>
            </a:extLst>
          </p:cNvPr>
          <p:cNvSpPr/>
          <p:nvPr/>
        </p:nvSpPr>
        <p:spPr>
          <a:xfrm rot="4303859">
            <a:off x="2181835" y="4281018"/>
            <a:ext cx="3726202" cy="3745756"/>
          </a:xfrm>
          <a:prstGeom prst="chord">
            <a:avLst>
              <a:gd name="adj1" fmla="val 7882031"/>
              <a:gd name="adj2" fmla="val 15918689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正方形/長方形 59">
            <a:extLst>
              <a:ext uri="{FF2B5EF4-FFF2-40B4-BE49-F238E27FC236}">
                <a16:creationId xmlns:a16="http://schemas.microsoft.com/office/drawing/2014/main" id="{CF0AD075-F728-874D-8AC5-2C1D8E2C038B}"/>
              </a:ext>
            </a:extLst>
          </p:cNvPr>
          <p:cNvSpPr/>
          <p:nvPr/>
        </p:nvSpPr>
        <p:spPr>
          <a:xfrm>
            <a:off x="3131865" y="4666644"/>
            <a:ext cx="1826142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3200" b="1" cap="none" spc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昼の地球</a:t>
            </a:r>
          </a:p>
        </p:txBody>
      </p:sp>
      <p:sp>
        <p:nvSpPr>
          <p:cNvPr id="2" name="太陽 1">
            <a:extLst>
              <a:ext uri="{FF2B5EF4-FFF2-40B4-BE49-F238E27FC236}">
                <a16:creationId xmlns:a16="http://schemas.microsoft.com/office/drawing/2014/main" id="{7BDBCF88-DC6E-B845-9656-C312CC1BCDCF}"/>
              </a:ext>
            </a:extLst>
          </p:cNvPr>
          <p:cNvSpPr/>
          <p:nvPr/>
        </p:nvSpPr>
        <p:spPr>
          <a:xfrm>
            <a:off x="262929" y="2280767"/>
            <a:ext cx="1028796" cy="977222"/>
          </a:xfrm>
          <a:prstGeom prst="sun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" name="直線コネクタ 3">
            <a:extLst>
              <a:ext uri="{FF2B5EF4-FFF2-40B4-BE49-F238E27FC236}">
                <a16:creationId xmlns:a16="http://schemas.microsoft.com/office/drawing/2014/main" id="{88CCB21C-C27B-E54B-920B-52D3A170CF6E}"/>
              </a:ext>
            </a:extLst>
          </p:cNvPr>
          <p:cNvCxnSpPr>
            <a:cxnSpLocks/>
          </p:cNvCxnSpPr>
          <p:nvPr/>
        </p:nvCxnSpPr>
        <p:spPr>
          <a:xfrm>
            <a:off x="1268644" y="2939736"/>
            <a:ext cx="2921103" cy="977222"/>
          </a:xfrm>
          <a:prstGeom prst="line">
            <a:avLst/>
          </a:pr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直線矢印コネクタ 9">
            <a:extLst>
              <a:ext uri="{FF2B5EF4-FFF2-40B4-BE49-F238E27FC236}">
                <a16:creationId xmlns:a16="http://schemas.microsoft.com/office/drawing/2014/main" id="{28B7443F-AE95-1D4B-939A-9ED9FC1F6342}"/>
              </a:ext>
            </a:extLst>
          </p:cNvPr>
          <p:cNvCxnSpPr>
            <a:cxnSpLocks/>
          </p:cNvCxnSpPr>
          <p:nvPr/>
        </p:nvCxnSpPr>
        <p:spPr>
          <a:xfrm flipV="1">
            <a:off x="4174827" y="3607172"/>
            <a:ext cx="1921173" cy="30962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9" name="コンテンツ プレースホルダー 2">
            <a:extLst>
              <a:ext uri="{FF2B5EF4-FFF2-40B4-BE49-F238E27FC236}">
                <a16:creationId xmlns:a16="http://schemas.microsoft.com/office/drawing/2014/main" id="{272D008A-FBA6-F746-8F0C-DBDFE4A9742E}"/>
              </a:ext>
            </a:extLst>
          </p:cNvPr>
          <p:cNvSpPr txBox="1">
            <a:spLocks/>
          </p:cNvSpPr>
          <p:nvPr/>
        </p:nvSpPr>
        <p:spPr>
          <a:xfrm>
            <a:off x="1918588" y="2917355"/>
            <a:ext cx="1028796" cy="5111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ja-JP" altLang="en-US" sz="1600" b="1">
                <a:latin typeface="+mn-ea"/>
                <a:cs typeface="Beirut" pitchFamily="2" charset="-78"/>
              </a:rPr>
              <a:t>太陽</a:t>
            </a:r>
            <a:r>
              <a:rPr lang="en-US" altLang="ja-JP" sz="1600" b="1" dirty="0">
                <a:latin typeface="+mn-ea"/>
                <a:cs typeface="Beirut" pitchFamily="2" charset="-78"/>
              </a:rPr>
              <a:t>X</a:t>
            </a:r>
            <a:r>
              <a:rPr lang="ja-JP" altLang="en-US" sz="1600" b="1">
                <a:latin typeface="+mn-ea"/>
                <a:cs typeface="Beirut" pitchFamily="2" charset="-78"/>
              </a:rPr>
              <a:t>線</a:t>
            </a:r>
            <a:endParaRPr lang="en" altLang="ja-JP" sz="1600" b="1" dirty="0">
              <a:latin typeface="+mn-ea"/>
              <a:cs typeface="Beirut" pitchFamily="2" charset="-78"/>
            </a:endParaRPr>
          </a:p>
        </p:txBody>
      </p:sp>
      <p:sp>
        <p:nvSpPr>
          <p:cNvPr id="41" name="コンテンツ プレースホルダー 2">
            <a:extLst>
              <a:ext uri="{FF2B5EF4-FFF2-40B4-BE49-F238E27FC236}">
                <a16:creationId xmlns:a16="http://schemas.microsoft.com/office/drawing/2014/main" id="{0BAB71F7-D543-7D40-9BFD-76D9B72E22B5}"/>
              </a:ext>
            </a:extLst>
          </p:cNvPr>
          <p:cNvSpPr txBox="1">
            <a:spLocks/>
          </p:cNvSpPr>
          <p:nvPr/>
        </p:nvSpPr>
        <p:spPr>
          <a:xfrm>
            <a:off x="487122" y="3308274"/>
            <a:ext cx="1028796" cy="5111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ja-JP" altLang="en-US" sz="1800" b="1">
                <a:latin typeface="+mn-ea"/>
                <a:cs typeface="Beirut" pitchFamily="2" charset="-78"/>
              </a:rPr>
              <a:t>太陽</a:t>
            </a:r>
            <a:endParaRPr lang="en" altLang="ja-JP" sz="1800" b="1" dirty="0">
              <a:latin typeface="+mn-ea"/>
              <a:cs typeface="Beirut" pitchFamily="2" charset="-78"/>
            </a:endParaRPr>
          </a:p>
        </p:txBody>
      </p:sp>
      <p:sp>
        <p:nvSpPr>
          <p:cNvPr id="42" name="コンテンツ プレースホルダー 2">
            <a:extLst>
              <a:ext uri="{FF2B5EF4-FFF2-40B4-BE49-F238E27FC236}">
                <a16:creationId xmlns:a16="http://schemas.microsoft.com/office/drawing/2014/main" id="{C04AE0B8-D29F-8D4C-998F-387ADBB1A185}"/>
              </a:ext>
            </a:extLst>
          </p:cNvPr>
          <p:cNvSpPr txBox="1">
            <a:spLocks/>
          </p:cNvSpPr>
          <p:nvPr/>
        </p:nvSpPr>
        <p:spPr>
          <a:xfrm>
            <a:off x="4958007" y="2980536"/>
            <a:ext cx="1028796" cy="64049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ja-JP" altLang="en-US" sz="1600" b="1">
                <a:latin typeface="+mn-ea"/>
                <a:cs typeface="Beirut" pitchFamily="2" charset="-78"/>
              </a:rPr>
              <a:t>反射</a:t>
            </a:r>
            <a:r>
              <a:rPr lang="en-US" altLang="ja-JP" sz="1600" b="1" dirty="0">
                <a:latin typeface="+mn-ea"/>
                <a:cs typeface="Beirut" pitchFamily="2" charset="-78"/>
              </a:rPr>
              <a:t>X</a:t>
            </a:r>
            <a:r>
              <a:rPr lang="ja-JP" altLang="en-US" sz="1600" b="1">
                <a:latin typeface="+mn-ea"/>
                <a:cs typeface="Beirut" pitchFamily="2" charset="-78"/>
              </a:rPr>
              <a:t>線</a:t>
            </a:r>
            <a:endParaRPr lang="en-US" altLang="ja-JP" sz="1600" b="1" dirty="0">
              <a:latin typeface="+mn-ea"/>
              <a:cs typeface="Beirut" pitchFamily="2" charset="-78"/>
            </a:endParaRPr>
          </a:p>
          <a:p>
            <a:pPr marL="0" indent="0">
              <a:buNone/>
            </a:pPr>
            <a:r>
              <a:rPr lang="ja-JP" altLang="en-US" sz="1600" b="1">
                <a:latin typeface="+mn-ea"/>
                <a:cs typeface="Beirut" pitchFamily="2" charset="-78"/>
              </a:rPr>
              <a:t>蛍光</a:t>
            </a:r>
            <a:r>
              <a:rPr lang="en-US" altLang="ja-JP" sz="1600" b="1" dirty="0">
                <a:latin typeface="+mn-ea"/>
                <a:cs typeface="Beirut" pitchFamily="2" charset="-78"/>
              </a:rPr>
              <a:t>X</a:t>
            </a:r>
            <a:r>
              <a:rPr lang="ja-JP" altLang="en-US" sz="1600" b="1">
                <a:latin typeface="+mn-ea"/>
                <a:cs typeface="Beirut" pitchFamily="2" charset="-78"/>
              </a:rPr>
              <a:t>線</a:t>
            </a:r>
            <a:endParaRPr lang="en" altLang="ja-JP" sz="1600" b="1" dirty="0">
              <a:latin typeface="+mn-ea"/>
              <a:cs typeface="Beirut" pitchFamily="2" charset="-78"/>
            </a:endParaRPr>
          </a:p>
        </p:txBody>
      </p:sp>
      <p:sp>
        <p:nvSpPr>
          <p:cNvPr id="43" name="コンテンツ プレースホルダー 2">
            <a:extLst>
              <a:ext uri="{FF2B5EF4-FFF2-40B4-BE49-F238E27FC236}">
                <a16:creationId xmlns:a16="http://schemas.microsoft.com/office/drawing/2014/main" id="{4593A282-2701-AE49-BAD2-A9477A46EC59}"/>
              </a:ext>
            </a:extLst>
          </p:cNvPr>
          <p:cNvSpPr txBox="1">
            <a:spLocks/>
          </p:cNvSpPr>
          <p:nvPr/>
        </p:nvSpPr>
        <p:spPr>
          <a:xfrm>
            <a:off x="6336488" y="4262162"/>
            <a:ext cx="969480" cy="5111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ja-JP" altLang="en-US" sz="1400" b="1">
                <a:latin typeface="+mn-ea"/>
                <a:cs typeface="Beirut" pitchFamily="2" charset="-78"/>
              </a:rPr>
              <a:t>観測装置</a:t>
            </a:r>
            <a:endParaRPr lang="en" altLang="ja-JP" sz="1400" b="1" dirty="0">
              <a:latin typeface="+mn-ea"/>
              <a:cs typeface="Beirut" pitchFamily="2" charset="-78"/>
            </a:endParaRPr>
          </a:p>
        </p:txBody>
      </p:sp>
      <p:pic>
        <p:nvPicPr>
          <p:cNvPr id="31" name="グラフィックス 30">
            <a:extLst>
              <a:ext uri="{FF2B5EF4-FFF2-40B4-BE49-F238E27FC236}">
                <a16:creationId xmlns:a16="http://schemas.microsoft.com/office/drawing/2014/main" id="{F0301CE1-DEA1-5D68-3933-2A2D151DB3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9711167">
            <a:off x="6157971" y="3029473"/>
            <a:ext cx="722207" cy="1031724"/>
          </a:xfrm>
          <a:prstGeom prst="rect">
            <a:avLst/>
          </a:prstGeom>
        </p:spPr>
      </p:pic>
      <p:sp>
        <p:nvSpPr>
          <p:cNvPr id="47" name="正方形/長方形 46">
            <a:extLst>
              <a:ext uri="{FF2B5EF4-FFF2-40B4-BE49-F238E27FC236}">
                <a16:creationId xmlns:a16="http://schemas.microsoft.com/office/drawing/2014/main" id="{84552A67-49CC-300B-BA91-65720325514F}"/>
              </a:ext>
            </a:extLst>
          </p:cNvPr>
          <p:cNvSpPr/>
          <p:nvPr/>
        </p:nvSpPr>
        <p:spPr>
          <a:xfrm>
            <a:off x="924885" y="4821973"/>
            <a:ext cx="910541" cy="51488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48" name="テキスト ボックス 47">
            <a:extLst>
              <a:ext uri="{FF2B5EF4-FFF2-40B4-BE49-F238E27FC236}">
                <a16:creationId xmlns:a16="http://schemas.microsoft.com/office/drawing/2014/main" id="{F62D5864-6ABC-B228-B269-4A4AB729DE0D}"/>
              </a:ext>
            </a:extLst>
          </p:cNvPr>
          <p:cNvSpPr txBox="1"/>
          <p:nvPr/>
        </p:nvSpPr>
        <p:spPr>
          <a:xfrm>
            <a:off x="995936" y="4870028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b="1"/>
              <a:t>大気</a:t>
            </a:r>
          </a:p>
        </p:txBody>
      </p:sp>
    </p:spTree>
    <p:extLst>
      <p:ext uri="{BB962C8B-B14F-4D97-AF65-F5344CB8AC3E}">
        <p14:creationId xmlns:p14="http://schemas.microsoft.com/office/powerpoint/2010/main" val="23383725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L 字 29">
            <a:extLst>
              <a:ext uri="{FF2B5EF4-FFF2-40B4-BE49-F238E27FC236}">
                <a16:creationId xmlns:a16="http://schemas.microsoft.com/office/drawing/2014/main" id="{12A59DE9-E7E6-B34E-B96D-369D1D09CAA5}"/>
              </a:ext>
            </a:extLst>
          </p:cNvPr>
          <p:cNvSpPr/>
          <p:nvPr/>
        </p:nvSpPr>
        <p:spPr>
          <a:xfrm>
            <a:off x="7367503" y="5427662"/>
            <a:ext cx="374751" cy="498637"/>
          </a:xfrm>
          <a:prstGeom prst="corner">
            <a:avLst>
              <a:gd name="adj1" fmla="val 18030"/>
              <a:gd name="adj2" fmla="val 1803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D297E237-D516-3A41-AAB6-9C970800BAB8}"/>
              </a:ext>
            </a:extLst>
          </p:cNvPr>
          <p:cNvSpPr/>
          <p:nvPr/>
        </p:nvSpPr>
        <p:spPr>
          <a:xfrm>
            <a:off x="2817382" y="3164982"/>
            <a:ext cx="6124892" cy="2267681"/>
          </a:xfrm>
          <a:prstGeom prst="rect">
            <a:avLst/>
          </a:prstGeom>
          <a:solidFill>
            <a:srgbClr val="FF238B">
              <a:alpha val="9804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正方形/長方形 43">
            <a:extLst>
              <a:ext uri="{FF2B5EF4-FFF2-40B4-BE49-F238E27FC236}">
                <a16:creationId xmlns:a16="http://schemas.microsoft.com/office/drawing/2014/main" id="{9E02DEDA-1977-4D45-A286-2398F5D09192}"/>
              </a:ext>
            </a:extLst>
          </p:cNvPr>
          <p:cNvSpPr/>
          <p:nvPr/>
        </p:nvSpPr>
        <p:spPr>
          <a:xfrm>
            <a:off x="2814447" y="4746917"/>
            <a:ext cx="6124892" cy="445831"/>
          </a:xfrm>
          <a:prstGeom prst="rect">
            <a:avLst/>
          </a:prstGeom>
          <a:solidFill>
            <a:srgbClr val="FF0000">
              <a:alpha val="3490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C1E9CF3B-A312-1A4F-BA5C-DD1CB9CEFA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2240F88-A03B-CD4B-9364-7229CAC355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10705" y="3502506"/>
            <a:ext cx="425591" cy="813237"/>
          </a:xfrm>
        </p:spPr>
        <p:txBody>
          <a:bodyPr vert="eaVert">
            <a:normAutofit/>
          </a:bodyPr>
          <a:lstStyle/>
          <a:p>
            <a:pPr marL="0" indent="0">
              <a:buNone/>
            </a:pPr>
            <a:r>
              <a:rPr kumimoji="1" lang="ja-JP" altLang="en-US" sz="1600">
                <a:latin typeface="HGPGothicE" panose="020B0900000000000000" pitchFamily="34" charset="-128"/>
                <a:ea typeface="HGPGothicE" panose="020B0900000000000000" pitchFamily="34" charset="-128"/>
              </a:rPr>
              <a:t>空乏層</a:t>
            </a:r>
          </a:p>
        </p:txBody>
      </p:sp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00D076F3-4ADC-FD47-AEBA-534F8EC414A2}"/>
              </a:ext>
            </a:extLst>
          </p:cNvPr>
          <p:cNvCxnSpPr>
            <a:cxnSpLocks/>
            <a:endCxn id="54" idx="2"/>
          </p:cNvCxnSpPr>
          <p:nvPr/>
        </p:nvCxnSpPr>
        <p:spPr>
          <a:xfrm>
            <a:off x="6676980" y="3668945"/>
            <a:ext cx="526702" cy="953170"/>
          </a:xfrm>
          <a:prstGeom prst="line">
            <a:avLst/>
          </a:prstGeom>
          <a:ln w="5715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直線コネクタ 15">
            <a:extLst>
              <a:ext uri="{FF2B5EF4-FFF2-40B4-BE49-F238E27FC236}">
                <a16:creationId xmlns:a16="http://schemas.microsoft.com/office/drawing/2014/main" id="{C46B4989-ED1B-AA43-9E90-5EE371DEB811}"/>
              </a:ext>
            </a:extLst>
          </p:cNvPr>
          <p:cNvCxnSpPr>
            <a:cxnSpLocks/>
          </p:cNvCxnSpPr>
          <p:nvPr/>
        </p:nvCxnSpPr>
        <p:spPr>
          <a:xfrm flipH="1">
            <a:off x="7520960" y="3651000"/>
            <a:ext cx="509945" cy="971114"/>
          </a:xfrm>
          <a:prstGeom prst="line">
            <a:avLst/>
          </a:prstGeom>
          <a:ln w="5715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6A8DAE1A-9380-DE42-AA63-970FBAF22584}"/>
              </a:ext>
            </a:extLst>
          </p:cNvPr>
          <p:cNvSpPr/>
          <p:nvPr/>
        </p:nvSpPr>
        <p:spPr>
          <a:xfrm>
            <a:off x="2944596" y="1826152"/>
            <a:ext cx="1353255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ja-JP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  <a:r>
              <a:rPr lang="ja-JP" altLang="en-US" sz="20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ピクセル</a:t>
            </a:r>
          </a:p>
        </p:txBody>
      </p:sp>
      <p:sp>
        <p:nvSpPr>
          <p:cNvPr id="18" name="右中かっこ 17">
            <a:extLst>
              <a:ext uri="{FF2B5EF4-FFF2-40B4-BE49-F238E27FC236}">
                <a16:creationId xmlns:a16="http://schemas.microsoft.com/office/drawing/2014/main" id="{B31E8378-557A-B143-B521-08DED51CF7D6}"/>
              </a:ext>
            </a:extLst>
          </p:cNvPr>
          <p:cNvSpPr/>
          <p:nvPr/>
        </p:nvSpPr>
        <p:spPr>
          <a:xfrm rot="16200000">
            <a:off x="3822192" y="1219981"/>
            <a:ext cx="247495" cy="2176369"/>
          </a:xfrm>
          <a:prstGeom prst="rightBrace">
            <a:avLst>
              <a:gd name="adj1" fmla="val 8333"/>
              <a:gd name="adj2" fmla="val 51246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片側の 2 つの角を切り取った四角形 19">
            <a:extLst>
              <a:ext uri="{FF2B5EF4-FFF2-40B4-BE49-F238E27FC236}">
                <a16:creationId xmlns:a16="http://schemas.microsoft.com/office/drawing/2014/main" id="{11185FA9-32BA-EC4D-A91A-DF1DB1D64FF8}"/>
              </a:ext>
            </a:extLst>
          </p:cNvPr>
          <p:cNvSpPr/>
          <p:nvPr/>
        </p:nvSpPr>
        <p:spPr>
          <a:xfrm rot="10800000">
            <a:off x="3194219" y="3187378"/>
            <a:ext cx="2220003" cy="214665"/>
          </a:xfrm>
          <a:prstGeom prst="snip2SameRect">
            <a:avLst>
              <a:gd name="adj1" fmla="val 50000"/>
              <a:gd name="adj2" fmla="val 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2" name="直線矢印コネクタ 21">
            <a:extLst>
              <a:ext uri="{FF2B5EF4-FFF2-40B4-BE49-F238E27FC236}">
                <a16:creationId xmlns:a16="http://schemas.microsoft.com/office/drawing/2014/main" id="{6A232633-0515-E147-A552-9BD1E8A7FDEC}"/>
              </a:ext>
            </a:extLst>
          </p:cNvPr>
          <p:cNvCxnSpPr>
            <a:cxnSpLocks/>
          </p:cNvCxnSpPr>
          <p:nvPr/>
        </p:nvCxnSpPr>
        <p:spPr>
          <a:xfrm>
            <a:off x="2660558" y="3164982"/>
            <a:ext cx="0" cy="158706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aphicFrame>
        <p:nvGraphicFramePr>
          <p:cNvPr id="25" name="表 24">
            <a:extLst>
              <a:ext uri="{FF2B5EF4-FFF2-40B4-BE49-F238E27FC236}">
                <a16:creationId xmlns:a16="http://schemas.microsoft.com/office/drawing/2014/main" id="{F861D8D3-D105-1E4D-B626-DEB660B9DB7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06194026"/>
              </p:ext>
            </p:extLst>
          </p:nvPr>
        </p:nvGraphicFramePr>
        <p:xfrm>
          <a:off x="2814447" y="5202781"/>
          <a:ext cx="6124892" cy="36576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062446">
                  <a:extLst>
                    <a:ext uri="{9D8B030D-6E8A-4147-A177-3AD203B41FA5}">
                      <a16:colId xmlns:a16="http://schemas.microsoft.com/office/drawing/2014/main" val="4198043497"/>
                    </a:ext>
                  </a:extLst>
                </a:gridCol>
                <a:gridCol w="3062446">
                  <a:extLst>
                    <a:ext uri="{9D8B030D-6E8A-4147-A177-3AD203B41FA5}">
                      <a16:colId xmlns:a16="http://schemas.microsoft.com/office/drawing/2014/main" val="747960810"/>
                    </a:ext>
                  </a:extLst>
                </a:gridCol>
              </a:tblGrid>
              <a:tr h="232696"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6176842"/>
                  </a:ext>
                </a:extLst>
              </a:tr>
            </a:tbl>
          </a:graphicData>
        </a:graphic>
      </p:graphicFrame>
      <p:graphicFrame>
        <p:nvGraphicFramePr>
          <p:cNvPr id="26" name="表 37">
            <a:extLst>
              <a:ext uri="{FF2B5EF4-FFF2-40B4-BE49-F238E27FC236}">
                <a16:creationId xmlns:a16="http://schemas.microsoft.com/office/drawing/2014/main" id="{9723AB35-8488-294A-A81F-179B99F436C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96343379"/>
              </p:ext>
            </p:extLst>
          </p:nvPr>
        </p:nvGraphicFramePr>
        <p:xfrm>
          <a:off x="2820316" y="2458355"/>
          <a:ext cx="6124892" cy="7315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062446">
                  <a:extLst>
                    <a:ext uri="{9D8B030D-6E8A-4147-A177-3AD203B41FA5}">
                      <a16:colId xmlns:a16="http://schemas.microsoft.com/office/drawing/2014/main" val="4198043497"/>
                    </a:ext>
                  </a:extLst>
                </a:gridCol>
                <a:gridCol w="3062446">
                  <a:extLst>
                    <a:ext uri="{9D8B030D-6E8A-4147-A177-3AD203B41FA5}">
                      <a16:colId xmlns:a16="http://schemas.microsoft.com/office/drawing/2014/main" val="747960810"/>
                    </a:ext>
                  </a:extLst>
                </a:gridCol>
              </a:tblGrid>
              <a:tr h="280433">
                <a:tc>
                  <a:txBody>
                    <a:bodyPr/>
                    <a:lstStyle/>
                    <a:p>
                      <a:endParaRPr kumimoji="1" lang="ja-JP" altLang="en-US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kumimoji="1" lang="ja-JP" altLang="en-US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6176842"/>
                  </a:ext>
                </a:extLst>
              </a:tr>
              <a:tr h="280433">
                <a:tc>
                  <a:txBody>
                    <a:bodyPr/>
                    <a:lstStyle/>
                    <a:p>
                      <a:endParaRPr kumimoji="1" lang="ja-JP" altLang="en-US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kumimoji="1" lang="ja-JP" altLang="en-US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58591261"/>
                  </a:ext>
                </a:extLst>
              </a:tr>
            </a:tbl>
          </a:graphicData>
        </a:graphic>
      </p:graphicFrame>
      <p:sp>
        <p:nvSpPr>
          <p:cNvPr id="39" name="片側の 2 つの角を切り取った四角形 38">
            <a:extLst>
              <a:ext uri="{FF2B5EF4-FFF2-40B4-BE49-F238E27FC236}">
                <a16:creationId xmlns:a16="http://schemas.microsoft.com/office/drawing/2014/main" id="{BE7B3991-038D-FB47-AB06-DD127C695CF7}"/>
              </a:ext>
            </a:extLst>
          </p:cNvPr>
          <p:cNvSpPr/>
          <p:nvPr/>
        </p:nvSpPr>
        <p:spPr>
          <a:xfrm rot="10800000">
            <a:off x="6310640" y="3188501"/>
            <a:ext cx="2220003" cy="214665"/>
          </a:xfrm>
          <a:prstGeom prst="snip2SameRect">
            <a:avLst>
              <a:gd name="adj1" fmla="val 50000"/>
              <a:gd name="adj2" fmla="val 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6" name="直線コネクタ 45">
            <a:extLst>
              <a:ext uri="{FF2B5EF4-FFF2-40B4-BE49-F238E27FC236}">
                <a16:creationId xmlns:a16="http://schemas.microsoft.com/office/drawing/2014/main" id="{A11E01FF-109D-5A4A-94D2-11CE037B4303}"/>
              </a:ext>
            </a:extLst>
          </p:cNvPr>
          <p:cNvCxnSpPr>
            <a:cxnSpLocks/>
            <a:stCxn id="26" idx="0"/>
            <a:endCxn id="25" idx="2"/>
          </p:cNvCxnSpPr>
          <p:nvPr/>
        </p:nvCxnSpPr>
        <p:spPr>
          <a:xfrm flipH="1">
            <a:off x="5876893" y="2458355"/>
            <a:ext cx="5869" cy="311018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コネクタ 31">
            <a:extLst>
              <a:ext uri="{FF2B5EF4-FFF2-40B4-BE49-F238E27FC236}">
                <a16:creationId xmlns:a16="http://schemas.microsoft.com/office/drawing/2014/main" id="{975CD365-18B8-FE4A-AFDC-DC1BC15B23FA}"/>
              </a:ext>
            </a:extLst>
          </p:cNvPr>
          <p:cNvCxnSpPr>
            <a:cxnSpLocks/>
          </p:cNvCxnSpPr>
          <p:nvPr/>
        </p:nvCxnSpPr>
        <p:spPr>
          <a:xfrm flipH="1" flipV="1">
            <a:off x="7163653" y="2248960"/>
            <a:ext cx="563643" cy="95930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円/楕円 53">
            <a:extLst>
              <a:ext uri="{FF2B5EF4-FFF2-40B4-BE49-F238E27FC236}">
                <a16:creationId xmlns:a16="http://schemas.microsoft.com/office/drawing/2014/main" id="{9F119E69-FAC8-084D-9140-F3633AC33C75}"/>
              </a:ext>
            </a:extLst>
          </p:cNvPr>
          <p:cNvSpPr/>
          <p:nvPr/>
        </p:nvSpPr>
        <p:spPr>
          <a:xfrm>
            <a:off x="7203682" y="4503786"/>
            <a:ext cx="194747" cy="236657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0" name="円/楕円 69">
            <a:extLst>
              <a:ext uri="{FF2B5EF4-FFF2-40B4-BE49-F238E27FC236}">
                <a16:creationId xmlns:a16="http://schemas.microsoft.com/office/drawing/2014/main" id="{E7C33949-168C-664B-A902-B7EE8310FCF5}"/>
              </a:ext>
            </a:extLst>
          </p:cNvPr>
          <p:cNvSpPr/>
          <p:nvPr/>
        </p:nvSpPr>
        <p:spPr>
          <a:xfrm>
            <a:off x="7344169" y="4459690"/>
            <a:ext cx="194747" cy="236657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1" name="円/楕円 70">
            <a:extLst>
              <a:ext uri="{FF2B5EF4-FFF2-40B4-BE49-F238E27FC236}">
                <a16:creationId xmlns:a16="http://schemas.microsoft.com/office/drawing/2014/main" id="{86296F74-AA06-0347-8386-A640DBA876E3}"/>
              </a:ext>
            </a:extLst>
          </p:cNvPr>
          <p:cNvSpPr/>
          <p:nvPr/>
        </p:nvSpPr>
        <p:spPr>
          <a:xfrm>
            <a:off x="7126120" y="4387862"/>
            <a:ext cx="194747" cy="236657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2" name="円/楕円 71">
            <a:extLst>
              <a:ext uri="{FF2B5EF4-FFF2-40B4-BE49-F238E27FC236}">
                <a16:creationId xmlns:a16="http://schemas.microsoft.com/office/drawing/2014/main" id="{48FD2301-617E-6F49-96F5-51691CF46973}"/>
              </a:ext>
            </a:extLst>
          </p:cNvPr>
          <p:cNvSpPr/>
          <p:nvPr/>
        </p:nvSpPr>
        <p:spPr>
          <a:xfrm>
            <a:off x="7291686" y="4394464"/>
            <a:ext cx="194747" cy="236657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3" name="円/楕円 72">
            <a:extLst>
              <a:ext uri="{FF2B5EF4-FFF2-40B4-BE49-F238E27FC236}">
                <a16:creationId xmlns:a16="http://schemas.microsoft.com/office/drawing/2014/main" id="{6D55A8E1-0F47-1145-BA01-534F2A927AA6}"/>
              </a:ext>
            </a:extLst>
          </p:cNvPr>
          <p:cNvSpPr/>
          <p:nvPr/>
        </p:nvSpPr>
        <p:spPr>
          <a:xfrm>
            <a:off x="7431384" y="4345892"/>
            <a:ext cx="194747" cy="236657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4" name="円/楕円 73">
            <a:extLst>
              <a:ext uri="{FF2B5EF4-FFF2-40B4-BE49-F238E27FC236}">
                <a16:creationId xmlns:a16="http://schemas.microsoft.com/office/drawing/2014/main" id="{7C7FC1AA-882D-3943-A4D2-1EE86198CE4D}"/>
              </a:ext>
            </a:extLst>
          </p:cNvPr>
          <p:cNvSpPr/>
          <p:nvPr/>
        </p:nvSpPr>
        <p:spPr>
          <a:xfrm>
            <a:off x="7172756" y="4315743"/>
            <a:ext cx="194747" cy="236657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5" name="円/楕円 74">
            <a:extLst>
              <a:ext uri="{FF2B5EF4-FFF2-40B4-BE49-F238E27FC236}">
                <a16:creationId xmlns:a16="http://schemas.microsoft.com/office/drawing/2014/main" id="{A12BF03A-2E67-DE42-A98F-05D98E66F4B4}"/>
              </a:ext>
            </a:extLst>
          </p:cNvPr>
          <p:cNvSpPr/>
          <p:nvPr/>
        </p:nvSpPr>
        <p:spPr>
          <a:xfrm>
            <a:off x="6946116" y="3614055"/>
            <a:ext cx="194747" cy="236657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6" name="円/楕円 75">
            <a:extLst>
              <a:ext uri="{FF2B5EF4-FFF2-40B4-BE49-F238E27FC236}">
                <a16:creationId xmlns:a16="http://schemas.microsoft.com/office/drawing/2014/main" id="{56B699FB-9347-4245-BB4C-B01D643B5BA4}"/>
              </a:ext>
            </a:extLst>
          </p:cNvPr>
          <p:cNvSpPr/>
          <p:nvPr/>
        </p:nvSpPr>
        <p:spPr>
          <a:xfrm>
            <a:off x="6739273" y="3563470"/>
            <a:ext cx="194747" cy="236657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7" name="円/楕円 76">
            <a:extLst>
              <a:ext uri="{FF2B5EF4-FFF2-40B4-BE49-F238E27FC236}">
                <a16:creationId xmlns:a16="http://schemas.microsoft.com/office/drawing/2014/main" id="{8CD001B8-7A73-C54E-9A8B-8E91E6C9F98F}"/>
              </a:ext>
            </a:extLst>
          </p:cNvPr>
          <p:cNvSpPr/>
          <p:nvPr/>
        </p:nvSpPr>
        <p:spPr>
          <a:xfrm>
            <a:off x="7115683" y="3486875"/>
            <a:ext cx="194747" cy="236657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8" name="円/楕円 77">
            <a:extLst>
              <a:ext uri="{FF2B5EF4-FFF2-40B4-BE49-F238E27FC236}">
                <a16:creationId xmlns:a16="http://schemas.microsoft.com/office/drawing/2014/main" id="{AED25599-8D59-E444-B8DA-F57D156E21CD}"/>
              </a:ext>
            </a:extLst>
          </p:cNvPr>
          <p:cNvSpPr/>
          <p:nvPr/>
        </p:nvSpPr>
        <p:spPr>
          <a:xfrm>
            <a:off x="7309442" y="3508452"/>
            <a:ext cx="194747" cy="236657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9" name="円/楕円 78">
            <a:extLst>
              <a:ext uri="{FF2B5EF4-FFF2-40B4-BE49-F238E27FC236}">
                <a16:creationId xmlns:a16="http://schemas.microsoft.com/office/drawing/2014/main" id="{4B55DA6C-D6B1-5B4F-84D3-1A33A70D994D}"/>
              </a:ext>
            </a:extLst>
          </p:cNvPr>
          <p:cNvSpPr/>
          <p:nvPr/>
        </p:nvSpPr>
        <p:spPr>
          <a:xfrm>
            <a:off x="7438104" y="3567069"/>
            <a:ext cx="194747" cy="236657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0" name="円/楕円 79">
            <a:extLst>
              <a:ext uri="{FF2B5EF4-FFF2-40B4-BE49-F238E27FC236}">
                <a16:creationId xmlns:a16="http://schemas.microsoft.com/office/drawing/2014/main" id="{C5EFCFB8-B25D-0B46-85C4-683A240A7A54}"/>
              </a:ext>
            </a:extLst>
          </p:cNvPr>
          <p:cNvSpPr/>
          <p:nvPr/>
        </p:nvSpPr>
        <p:spPr>
          <a:xfrm>
            <a:off x="7635785" y="3483482"/>
            <a:ext cx="194747" cy="236657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5" name="円/楕円 84">
            <a:extLst>
              <a:ext uri="{FF2B5EF4-FFF2-40B4-BE49-F238E27FC236}">
                <a16:creationId xmlns:a16="http://schemas.microsoft.com/office/drawing/2014/main" id="{70909266-DD45-324E-924E-DB87630C063E}"/>
              </a:ext>
            </a:extLst>
          </p:cNvPr>
          <p:cNvSpPr/>
          <p:nvPr/>
        </p:nvSpPr>
        <p:spPr>
          <a:xfrm>
            <a:off x="7767419" y="3584359"/>
            <a:ext cx="194747" cy="236657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6" name="円/楕円 85">
            <a:extLst>
              <a:ext uri="{FF2B5EF4-FFF2-40B4-BE49-F238E27FC236}">
                <a16:creationId xmlns:a16="http://schemas.microsoft.com/office/drawing/2014/main" id="{0C6B6563-D19B-3A45-B200-5C5EEA09E7B2}"/>
              </a:ext>
            </a:extLst>
          </p:cNvPr>
          <p:cNvSpPr/>
          <p:nvPr/>
        </p:nvSpPr>
        <p:spPr>
          <a:xfrm>
            <a:off x="7322612" y="4276178"/>
            <a:ext cx="194747" cy="236657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0" name="下矢印 89">
            <a:extLst>
              <a:ext uri="{FF2B5EF4-FFF2-40B4-BE49-F238E27FC236}">
                <a16:creationId xmlns:a16="http://schemas.microsoft.com/office/drawing/2014/main" id="{FE0BB16D-8C0E-844B-85D8-1269A9E7D4D4}"/>
              </a:ext>
            </a:extLst>
          </p:cNvPr>
          <p:cNvSpPr/>
          <p:nvPr/>
        </p:nvSpPr>
        <p:spPr>
          <a:xfrm rot="2617730">
            <a:off x="8266639" y="2114997"/>
            <a:ext cx="499347" cy="2650087"/>
          </a:xfrm>
          <a:prstGeom prst="downArrow">
            <a:avLst/>
          </a:prstGeom>
          <a:solidFill>
            <a:srgbClr val="00B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91" name="直線矢印コネクタ 90">
            <a:extLst>
              <a:ext uri="{FF2B5EF4-FFF2-40B4-BE49-F238E27FC236}">
                <a16:creationId xmlns:a16="http://schemas.microsoft.com/office/drawing/2014/main" id="{B9DB7A81-8921-C84F-92A0-BE8EC4395178}"/>
              </a:ext>
            </a:extLst>
          </p:cNvPr>
          <p:cNvCxnSpPr>
            <a:cxnSpLocks/>
          </p:cNvCxnSpPr>
          <p:nvPr/>
        </p:nvCxnSpPr>
        <p:spPr>
          <a:xfrm flipH="1">
            <a:off x="2656879" y="4746917"/>
            <a:ext cx="902" cy="455864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6" name="正方形/長方形 95">
            <a:extLst>
              <a:ext uri="{FF2B5EF4-FFF2-40B4-BE49-F238E27FC236}">
                <a16:creationId xmlns:a16="http://schemas.microsoft.com/office/drawing/2014/main" id="{D2AA6CEB-C075-9F42-994B-8C01EA5CE568}"/>
              </a:ext>
            </a:extLst>
          </p:cNvPr>
          <p:cNvSpPr/>
          <p:nvPr/>
        </p:nvSpPr>
        <p:spPr>
          <a:xfrm>
            <a:off x="3837959" y="2482483"/>
            <a:ext cx="795576" cy="30764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5" name="コンテンツ プレースホルダー 2">
            <a:extLst>
              <a:ext uri="{FF2B5EF4-FFF2-40B4-BE49-F238E27FC236}">
                <a16:creationId xmlns:a16="http://schemas.microsoft.com/office/drawing/2014/main" id="{A7A07E5A-39A4-E342-8BB3-34A2BE7A8D06}"/>
              </a:ext>
            </a:extLst>
          </p:cNvPr>
          <p:cNvSpPr txBox="1">
            <a:spLocks/>
          </p:cNvSpPr>
          <p:nvPr/>
        </p:nvSpPr>
        <p:spPr>
          <a:xfrm>
            <a:off x="3819683" y="2468067"/>
            <a:ext cx="1048605" cy="365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sz="1800">
                <a:latin typeface="HGPGothicE" panose="020B0900000000000000" pitchFamily="34" charset="-128"/>
                <a:ea typeface="HGPGothicE" panose="020B0900000000000000" pitchFamily="34" charset="-128"/>
              </a:rPr>
              <a:t>回路層</a:t>
            </a:r>
          </a:p>
        </p:txBody>
      </p:sp>
      <p:sp>
        <p:nvSpPr>
          <p:cNvPr id="97" name="正方形/長方形 96">
            <a:extLst>
              <a:ext uri="{FF2B5EF4-FFF2-40B4-BE49-F238E27FC236}">
                <a16:creationId xmlns:a16="http://schemas.microsoft.com/office/drawing/2014/main" id="{48B8862E-ED6D-EF41-8FBE-B6570861400E}"/>
              </a:ext>
            </a:extLst>
          </p:cNvPr>
          <p:cNvSpPr/>
          <p:nvPr/>
        </p:nvSpPr>
        <p:spPr>
          <a:xfrm>
            <a:off x="3842578" y="2847366"/>
            <a:ext cx="795576" cy="30764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8" name="コンテンツ プレースホルダー 2">
            <a:extLst>
              <a:ext uri="{FF2B5EF4-FFF2-40B4-BE49-F238E27FC236}">
                <a16:creationId xmlns:a16="http://schemas.microsoft.com/office/drawing/2014/main" id="{ABCD9BF1-C297-5048-B982-03A0857F7054}"/>
              </a:ext>
            </a:extLst>
          </p:cNvPr>
          <p:cNvSpPr txBox="1">
            <a:spLocks/>
          </p:cNvSpPr>
          <p:nvPr/>
        </p:nvSpPr>
        <p:spPr>
          <a:xfrm>
            <a:off x="3824302" y="2832950"/>
            <a:ext cx="1048605" cy="365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sz="1800">
                <a:latin typeface="HGPGothicE" panose="020B0900000000000000" pitchFamily="34" charset="-128"/>
                <a:ea typeface="HGPGothicE" panose="020B0900000000000000" pitchFamily="34" charset="-128"/>
              </a:rPr>
              <a:t>絶縁層</a:t>
            </a:r>
          </a:p>
        </p:txBody>
      </p:sp>
      <p:sp>
        <p:nvSpPr>
          <p:cNvPr id="99" name="正方形/長方形 98">
            <a:extLst>
              <a:ext uri="{FF2B5EF4-FFF2-40B4-BE49-F238E27FC236}">
                <a16:creationId xmlns:a16="http://schemas.microsoft.com/office/drawing/2014/main" id="{7BDF6CB0-82EC-DF46-B7C1-5B31669D6276}"/>
              </a:ext>
            </a:extLst>
          </p:cNvPr>
          <p:cNvSpPr/>
          <p:nvPr/>
        </p:nvSpPr>
        <p:spPr>
          <a:xfrm>
            <a:off x="3501289" y="4320633"/>
            <a:ext cx="1437123" cy="3388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0" name="コンテンツ プレースホルダー 2">
            <a:extLst>
              <a:ext uri="{FF2B5EF4-FFF2-40B4-BE49-F238E27FC236}">
                <a16:creationId xmlns:a16="http://schemas.microsoft.com/office/drawing/2014/main" id="{98D55090-A298-3543-B5C3-965FAB4B1141}"/>
              </a:ext>
            </a:extLst>
          </p:cNvPr>
          <p:cNvSpPr txBox="1">
            <a:spLocks/>
          </p:cNvSpPr>
          <p:nvPr/>
        </p:nvSpPr>
        <p:spPr>
          <a:xfrm>
            <a:off x="3607224" y="4289038"/>
            <a:ext cx="1652098" cy="365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ja-JP" sz="1800" dirty="0">
                <a:latin typeface="HGPGothicE" panose="020B0900000000000000" pitchFamily="34" charset="-128"/>
                <a:ea typeface="HGPGothicE" panose="020B0900000000000000" pitchFamily="34" charset="-128"/>
              </a:rPr>
              <a:t>Si</a:t>
            </a:r>
            <a:r>
              <a:rPr lang="ja-JP" altLang="en-US" sz="1800">
                <a:latin typeface="HGPGothicE" panose="020B0900000000000000" pitchFamily="34" charset="-128"/>
                <a:ea typeface="HGPGothicE" panose="020B0900000000000000" pitchFamily="34" charset="-128"/>
              </a:rPr>
              <a:t>センサ層</a:t>
            </a:r>
          </a:p>
        </p:txBody>
      </p:sp>
      <p:sp>
        <p:nvSpPr>
          <p:cNvPr id="101" name="正方形/長方形 100">
            <a:extLst>
              <a:ext uri="{FF2B5EF4-FFF2-40B4-BE49-F238E27FC236}">
                <a16:creationId xmlns:a16="http://schemas.microsoft.com/office/drawing/2014/main" id="{6AB14092-97D8-8E48-A276-E9B44826A8FB}"/>
              </a:ext>
            </a:extLst>
          </p:cNvPr>
          <p:cNvSpPr/>
          <p:nvPr/>
        </p:nvSpPr>
        <p:spPr>
          <a:xfrm>
            <a:off x="6346960" y="2026265"/>
            <a:ext cx="1635864" cy="33193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2" name="コンテンツ プレースホルダー 2">
            <a:extLst>
              <a:ext uri="{FF2B5EF4-FFF2-40B4-BE49-F238E27FC236}">
                <a16:creationId xmlns:a16="http://schemas.microsoft.com/office/drawing/2014/main" id="{AE3C0BD2-1582-E84C-A60E-3B07D4F148B9}"/>
              </a:ext>
            </a:extLst>
          </p:cNvPr>
          <p:cNvSpPr txBox="1">
            <a:spLocks/>
          </p:cNvSpPr>
          <p:nvPr/>
        </p:nvSpPr>
        <p:spPr>
          <a:xfrm>
            <a:off x="6405561" y="2023908"/>
            <a:ext cx="1635864" cy="365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sz="1800">
                <a:latin typeface="HGPGothicE" panose="020B0900000000000000" pitchFamily="34" charset="-128"/>
                <a:ea typeface="HGPGothicE" panose="020B0900000000000000" pitchFamily="34" charset="-128"/>
              </a:rPr>
              <a:t>センスノード</a:t>
            </a:r>
          </a:p>
        </p:txBody>
      </p:sp>
      <p:sp>
        <p:nvSpPr>
          <p:cNvPr id="103" name="コンテンツ プレースホルダー 2">
            <a:extLst>
              <a:ext uri="{FF2B5EF4-FFF2-40B4-BE49-F238E27FC236}">
                <a16:creationId xmlns:a16="http://schemas.microsoft.com/office/drawing/2014/main" id="{68B959FD-9D27-0E40-8774-7E70713F5429}"/>
              </a:ext>
            </a:extLst>
          </p:cNvPr>
          <p:cNvSpPr txBox="1">
            <a:spLocks/>
          </p:cNvSpPr>
          <p:nvPr/>
        </p:nvSpPr>
        <p:spPr>
          <a:xfrm>
            <a:off x="2190055" y="4645321"/>
            <a:ext cx="425591" cy="1094853"/>
          </a:xfrm>
          <a:prstGeom prst="rect">
            <a:avLst/>
          </a:prstGeom>
        </p:spPr>
        <p:txBody>
          <a:bodyPr vert="eaVert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sz="1600">
                <a:latin typeface="HGPGothicE" panose="020B0900000000000000" pitchFamily="34" charset="-128"/>
                <a:ea typeface="HGPGothicE" panose="020B0900000000000000" pitchFamily="34" charset="-128"/>
              </a:rPr>
              <a:t>中性領域</a:t>
            </a:r>
          </a:p>
        </p:txBody>
      </p:sp>
      <p:sp>
        <p:nvSpPr>
          <p:cNvPr id="105" name="コンテンツ プレースホルダー 2">
            <a:extLst>
              <a:ext uri="{FF2B5EF4-FFF2-40B4-BE49-F238E27FC236}">
                <a16:creationId xmlns:a16="http://schemas.microsoft.com/office/drawing/2014/main" id="{A6C987EA-187B-ED41-8AAA-2D331483EDD9}"/>
              </a:ext>
            </a:extLst>
          </p:cNvPr>
          <p:cNvSpPr txBox="1">
            <a:spLocks/>
          </p:cNvSpPr>
          <p:nvPr/>
        </p:nvSpPr>
        <p:spPr>
          <a:xfrm>
            <a:off x="9334245" y="2149950"/>
            <a:ext cx="654749" cy="36576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ja-JP" sz="2400" dirty="0">
                <a:latin typeface="HGPGothicE" panose="020B0900000000000000" pitchFamily="34" charset="-128"/>
                <a:ea typeface="HGPGothicE" panose="020B0900000000000000" pitchFamily="34" charset="-128"/>
              </a:rPr>
              <a:t>X</a:t>
            </a:r>
            <a:r>
              <a:rPr lang="ja-JP" altLang="en-US" sz="2400">
                <a:latin typeface="HGPGothicE" panose="020B0900000000000000" pitchFamily="34" charset="-128"/>
                <a:ea typeface="HGPGothicE" panose="020B0900000000000000" pitchFamily="34" charset="-128"/>
              </a:rPr>
              <a:t>線</a:t>
            </a:r>
          </a:p>
        </p:txBody>
      </p:sp>
      <p:sp>
        <p:nvSpPr>
          <p:cNvPr id="106" name="下矢印 105">
            <a:extLst>
              <a:ext uri="{FF2B5EF4-FFF2-40B4-BE49-F238E27FC236}">
                <a16:creationId xmlns:a16="http://schemas.microsoft.com/office/drawing/2014/main" id="{30C3187C-716C-B643-A843-B2D3AAA43315}"/>
              </a:ext>
            </a:extLst>
          </p:cNvPr>
          <p:cNvSpPr/>
          <p:nvPr/>
        </p:nvSpPr>
        <p:spPr>
          <a:xfrm rot="10348695">
            <a:off x="7168499" y="3723750"/>
            <a:ext cx="328758" cy="514196"/>
          </a:xfrm>
          <a:prstGeom prst="downArrow">
            <a:avLst>
              <a:gd name="adj1" fmla="val 46539"/>
              <a:gd name="adj2" fmla="val 50000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7" name="正方形/長方形 106">
            <a:extLst>
              <a:ext uri="{FF2B5EF4-FFF2-40B4-BE49-F238E27FC236}">
                <a16:creationId xmlns:a16="http://schemas.microsoft.com/office/drawing/2014/main" id="{153DF80C-8B47-8449-893C-8B7B0E145903}"/>
              </a:ext>
            </a:extLst>
          </p:cNvPr>
          <p:cNvSpPr/>
          <p:nvPr/>
        </p:nvSpPr>
        <p:spPr>
          <a:xfrm>
            <a:off x="6003635" y="2967335"/>
            <a:ext cx="18473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endParaRPr lang="ja-JP" altLang="en-US" sz="5400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9" name="コンテンツ プレースホルダー 2">
            <a:extLst>
              <a:ext uri="{FF2B5EF4-FFF2-40B4-BE49-F238E27FC236}">
                <a16:creationId xmlns:a16="http://schemas.microsoft.com/office/drawing/2014/main" id="{4829E813-66E0-C941-9185-107D6AD4E599}"/>
              </a:ext>
            </a:extLst>
          </p:cNvPr>
          <p:cNvSpPr txBox="1">
            <a:spLocks/>
          </p:cNvSpPr>
          <p:nvPr/>
        </p:nvSpPr>
        <p:spPr>
          <a:xfrm>
            <a:off x="9837236" y="4106216"/>
            <a:ext cx="425591" cy="813237"/>
          </a:xfrm>
          <a:prstGeom prst="rect">
            <a:avLst/>
          </a:prstGeom>
        </p:spPr>
        <p:txBody>
          <a:bodyPr vert="eaVert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ja-JP" altLang="en-US" sz="1600">
              <a:latin typeface="HGPGothicE" panose="020B0900000000000000" pitchFamily="34" charset="-128"/>
              <a:ea typeface="HGPGothicE" panose="020B0900000000000000" pitchFamily="34" charset="-128"/>
            </a:endParaRPr>
          </a:p>
        </p:txBody>
      </p:sp>
      <p:sp>
        <p:nvSpPr>
          <p:cNvPr id="113" name="テキスト ボックス 112">
            <a:extLst>
              <a:ext uri="{FF2B5EF4-FFF2-40B4-BE49-F238E27FC236}">
                <a16:creationId xmlns:a16="http://schemas.microsoft.com/office/drawing/2014/main" id="{CE414C3E-9C1A-0045-8ED0-98D3EA972FAF}"/>
              </a:ext>
            </a:extLst>
          </p:cNvPr>
          <p:cNvSpPr txBox="1"/>
          <p:nvPr/>
        </p:nvSpPr>
        <p:spPr>
          <a:xfrm>
            <a:off x="9236739" y="3549874"/>
            <a:ext cx="492443" cy="2262741"/>
          </a:xfrm>
          <a:prstGeom prst="rect">
            <a:avLst/>
          </a:prstGeom>
          <a:noFill/>
        </p:spPr>
        <p:txBody>
          <a:bodyPr vert="eaVert" wrap="square">
            <a:spAutoFit/>
          </a:bodyPr>
          <a:lstStyle/>
          <a:p>
            <a:pPr marL="0" indent="0">
              <a:buFont typeface="Arial" panose="020B0604020202020204" pitchFamily="34" charset="0"/>
              <a:buNone/>
            </a:pPr>
            <a:r>
              <a:rPr lang="ja-JP" altLang="en-US" sz="2000">
                <a:latin typeface="HGPGothicE" panose="020B0900000000000000" pitchFamily="34" charset="-128"/>
                <a:ea typeface="HGPGothicE" panose="020B0900000000000000" pitchFamily="34" charset="-128"/>
              </a:rPr>
              <a:t>電場</a:t>
            </a:r>
          </a:p>
        </p:txBody>
      </p:sp>
      <p:cxnSp>
        <p:nvCxnSpPr>
          <p:cNvPr id="6" name="直線矢印コネクタ 5">
            <a:extLst>
              <a:ext uri="{FF2B5EF4-FFF2-40B4-BE49-F238E27FC236}">
                <a16:creationId xmlns:a16="http://schemas.microsoft.com/office/drawing/2014/main" id="{81534092-A02D-EA4C-9205-9175F1782253}"/>
              </a:ext>
            </a:extLst>
          </p:cNvPr>
          <p:cNvCxnSpPr>
            <a:cxnSpLocks/>
          </p:cNvCxnSpPr>
          <p:nvPr/>
        </p:nvCxnSpPr>
        <p:spPr>
          <a:xfrm>
            <a:off x="9199954" y="3251681"/>
            <a:ext cx="0" cy="140311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C239583B-7ABE-C240-A62D-CBA858FFB188}"/>
              </a:ext>
            </a:extLst>
          </p:cNvPr>
          <p:cNvSpPr/>
          <p:nvPr/>
        </p:nvSpPr>
        <p:spPr>
          <a:xfrm>
            <a:off x="7691534" y="5753173"/>
            <a:ext cx="79259" cy="30949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7" name="正方形/長方形 66">
            <a:extLst>
              <a:ext uri="{FF2B5EF4-FFF2-40B4-BE49-F238E27FC236}">
                <a16:creationId xmlns:a16="http://schemas.microsoft.com/office/drawing/2014/main" id="{DB7BEBBC-5965-014C-ADC6-C6DBEF07249D}"/>
              </a:ext>
            </a:extLst>
          </p:cNvPr>
          <p:cNvSpPr/>
          <p:nvPr/>
        </p:nvSpPr>
        <p:spPr>
          <a:xfrm>
            <a:off x="7821770" y="5678030"/>
            <a:ext cx="79259" cy="50946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8" name="コンテンツ プレースホルダー 2">
            <a:extLst>
              <a:ext uri="{FF2B5EF4-FFF2-40B4-BE49-F238E27FC236}">
                <a16:creationId xmlns:a16="http://schemas.microsoft.com/office/drawing/2014/main" id="{0E0BC8A5-43C0-4E4D-82FD-50A51FBAE834}"/>
              </a:ext>
            </a:extLst>
          </p:cNvPr>
          <p:cNvSpPr txBox="1">
            <a:spLocks/>
          </p:cNvSpPr>
          <p:nvPr/>
        </p:nvSpPr>
        <p:spPr>
          <a:xfrm>
            <a:off x="7861399" y="5757415"/>
            <a:ext cx="1635864" cy="365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sz="1800">
                <a:latin typeface="HGPGothicE" panose="020B0900000000000000" pitchFamily="34" charset="-128"/>
                <a:ea typeface="HGPGothicE" panose="020B0900000000000000" pitchFamily="34" charset="-128"/>
              </a:rPr>
              <a:t>バックバイアス</a:t>
            </a:r>
          </a:p>
        </p:txBody>
      </p:sp>
    </p:spTree>
    <p:extLst>
      <p:ext uri="{BB962C8B-B14F-4D97-AF65-F5344CB8AC3E}">
        <p14:creationId xmlns:p14="http://schemas.microsoft.com/office/powerpoint/2010/main" val="127648791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コンテンツ プレースホルダー 10">
            <a:extLst>
              <a:ext uri="{FF2B5EF4-FFF2-40B4-BE49-F238E27FC236}">
                <a16:creationId xmlns:a16="http://schemas.microsoft.com/office/drawing/2014/main" id="{328B7DA3-87D3-C947-BC23-927A1D41C4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5400000">
            <a:off x="5990644" y="1699058"/>
            <a:ext cx="4096129" cy="4349261"/>
          </a:xfr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8716036C-015E-094A-A990-8BA349FE63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087858" y="1699059"/>
            <a:ext cx="4096130" cy="4349262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EA634044-6BAF-F847-A458-CC418004D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407" y="1845104"/>
            <a:ext cx="1482248" cy="525500"/>
          </a:xfrm>
        </p:spPr>
        <p:txBody>
          <a:bodyPr>
            <a:normAutofit/>
          </a:bodyPr>
          <a:lstStyle/>
          <a:p>
            <a:r>
              <a:rPr kumimoji="1" lang="ja-JP" altLang="en-US" sz="1600">
                <a:latin typeface="HGPGothicE" panose="020B0900000000000000" pitchFamily="34" charset="-128"/>
                <a:ea typeface="HGPGothicE" panose="020B0900000000000000" pitchFamily="34" charset="-128"/>
              </a:rPr>
              <a:t>ペデスタル</a:t>
            </a:r>
          </a:p>
        </p:txBody>
      </p:sp>
      <p:cxnSp>
        <p:nvCxnSpPr>
          <p:cNvPr id="17" name="直線矢印コネクタ 16">
            <a:extLst>
              <a:ext uri="{FF2B5EF4-FFF2-40B4-BE49-F238E27FC236}">
                <a16:creationId xmlns:a16="http://schemas.microsoft.com/office/drawing/2014/main" id="{89E62E00-DB9E-0943-9BD3-E33CC0DAFC8C}"/>
              </a:ext>
            </a:extLst>
          </p:cNvPr>
          <p:cNvCxnSpPr>
            <a:cxnSpLocks/>
          </p:cNvCxnSpPr>
          <p:nvPr/>
        </p:nvCxnSpPr>
        <p:spPr>
          <a:xfrm flipH="1">
            <a:off x="4192221" y="2286814"/>
            <a:ext cx="823521" cy="115427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矢印コネクタ 19">
            <a:extLst>
              <a:ext uri="{FF2B5EF4-FFF2-40B4-BE49-F238E27FC236}">
                <a16:creationId xmlns:a16="http://schemas.microsoft.com/office/drawing/2014/main" id="{C9DD978A-FC1D-A945-BFDA-4C6F293C566D}"/>
              </a:ext>
            </a:extLst>
          </p:cNvPr>
          <p:cNvCxnSpPr>
            <a:cxnSpLocks/>
          </p:cNvCxnSpPr>
          <p:nvPr/>
        </p:nvCxnSpPr>
        <p:spPr>
          <a:xfrm flipH="1">
            <a:off x="7007818" y="3428998"/>
            <a:ext cx="449451" cy="444689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タイトル 1">
            <a:extLst>
              <a:ext uri="{FF2B5EF4-FFF2-40B4-BE49-F238E27FC236}">
                <a16:creationId xmlns:a16="http://schemas.microsoft.com/office/drawing/2014/main" id="{AD1DC15A-79C2-3B4D-A14A-DFCEA6994AFB}"/>
              </a:ext>
            </a:extLst>
          </p:cNvPr>
          <p:cNvSpPr txBox="1">
            <a:spLocks/>
          </p:cNvSpPr>
          <p:nvPr/>
        </p:nvSpPr>
        <p:spPr>
          <a:xfrm>
            <a:off x="4898985" y="2863949"/>
            <a:ext cx="653467" cy="525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sz="1600" dirty="0">
                <a:latin typeface="HGPGothicE" panose="020B0900000000000000" pitchFamily="34" charset="-128"/>
                <a:ea typeface="HGPGothicE" panose="020B0900000000000000" pitchFamily="34" charset="-128"/>
              </a:rPr>
              <a:t>X</a:t>
            </a:r>
            <a:r>
              <a:rPr lang="ja-JP" altLang="en-US" sz="1600">
                <a:latin typeface="HGPGothicE" panose="020B0900000000000000" pitchFamily="34" charset="-128"/>
                <a:ea typeface="HGPGothicE" panose="020B0900000000000000" pitchFamily="34" charset="-128"/>
              </a:rPr>
              <a:t>線</a:t>
            </a:r>
          </a:p>
        </p:txBody>
      </p:sp>
      <p:cxnSp>
        <p:nvCxnSpPr>
          <p:cNvPr id="24" name="直線矢印コネクタ 23">
            <a:extLst>
              <a:ext uri="{FF2B5EF4-FFF2-40B4-BE49-F238E27FC236}">
                <a16:creationId xmlns:a16="http://schemas.microsoft.com/office/drawing/2014/main" id="{043BDD61-33C8-B640-BC01-D558F01AFE6A}"/>
              </a:ext>
            </a:extLst>
          </p:cNvPr>
          <p:cNvCxnSpPr>
            <a:cxnSpLocks/>
          </p:cNvCxnSpPr>
          <p:nvPr/>
        </p:nvCxnSpPr>
        <p:spPr>
          <a:xfrm flipH="1">
            <a:off x="4657849" y="3273502"/>
            <a:ext cx="357893" cy="648297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タイトル 1">
            <a:extLst>
              <a:ext uri="{FF2B5EF4-FFF2-40B4-BE49-F238E27FC236}">
                <a16:creationId xmlns:a16="http://schemas.microsoft.com/office/drawing/2014/main" id="{619E4DC5-62D8-3941-BBDF-07A83D61A46B}"/>
              </a:ext>
            </a:extLst>
          </p:cNvPr>
          <p:cNvSpPr txBox="1">
            <a:spLocks/>
          </p:cNvSpPr>
          <p:nvPr/>
        </p:nvSpPr>
        <p:spPr>
          <a:xfrm>
            <a:off x="7401201" y="3010750"/>
            <a:ext cx="653467" cy="525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sz="1600" dirty="0">
                <a:latin typeface="HGPGothicE" panose="020B0900000000000000" pitchFamily="34" charset="-128"/>
                <a:ea typeface="HGPGothicE" panose="020B0900000000000000" pitchFamily="34" charset="-128"/>
              </a:rPr>
              <a:t>X</a:t>
            </a:r>
            <a:r>
              <a:rPr lang="ja-JP" altLang="en-US" sz="1600">
                <a:latin typeface="HGPGothicE" panose="020B0900000000000000" pitchFamily="34" charset="-128"/>
                <a:ea typeface="HGPGothicE" panose="020B0900000000000000" pitchFamily="34" charset="-128"/>
              </a:rPr>
              <a:t>線</a:t>
            </a:r>
          </a:p>
        </p:txBody>
      </p:sp>
      <p:cxnSp>
        <p:nvCxnSpPr>
          <p:cNvPr id="34" name="直線矢印コネクタ 33">
            <a:extLst>
              <a:ext uri="{FF2B5EF4-FFF2-40B4-BE49-F238E27FC236}">
                <a16:creationId xmlns:a16="http://schemas.microsoft.com/office/drawing/2014/main" id="{484D648E-6EF5-4545-80B4-D7AEA02C4EDE}"/>
              </a:ext>
            </a:extLst>
          </p:cNvPr>
          <p:cNvCxnSpPr>
            <a:cxnSpLocks/>
          </p:cNvCxnSpPr>
          <p:nvPr/>
        </p:nvCxnSpPr>
        <p:spPr>
          <a:xfrm flipH="1">
            <a:off x="6639765" y="2743198"/>
            <a:ext cx="653468" cy="565438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タイトル 1">
            <a:extLst>
              <a:ext uri="{FF2B5EF4-FFF2-40B4-BE49-F238E27FC236}">
                <a16:creationId xmlns:a16="http://schemas.microsoft.com/office/drawing/2014/main" id="{C74BE98C-4EB9-2242-A25B-43A13DD7A2E7}"/>
              </a:ext>
            </a:extLst>
          </p:cNvPr>
          <p:cNvSpPr txBox="1">
            <a:spLocks/>
          </p:cNvSpPr>
          <p:nvPr/>
        </p:nvSpPr>
        <p:spPr>
          <a:xfrm>
            <a:off x="7232543" y="2388265"/>
            <a:ext cx="1482248" cy="525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1600">
                <a:latin typeface="HGPGothicE" panose="020B0900000000000000" pitchFamily="34" charset="-128"/>
                <a:ea typeface="HGPGothicE" panose="020B0900000000000000" pitchFamily="34" charset="-128"/>
              </a:rPr>
              <a:t>ペデスタル</a:t>
            </a:r>
          </a:p>
        </p:txBody>
      </p:sp>
      <p:sp>
        <p:nvSpPr>
          <p:cNvPr id="37" name="正方形/長方形 36">
            <a:extLst>
              <a:ext uri="{FF2B5EF4-FFF2-40B4-BE49-F238E27FC236}">
                <a16:creationId xmlns:a16="http://schemas.microsoft.com/office/drawing/2014/main" id="{D933114B-931B-DC46-B164-6754730BD550}"/>
              </a:ext>
            </a:extLst>
          </p:cNvPr>
          <p:cNvSpPr/>
          <p:nvPr/>
        </p:nvSpPr>
        <p:spPr>
          <a:xfrm>
            <a:off x="5752672" y="3308636"/>
            <a:ext cx="278753" cy="16818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タイトル 1">
            <a:extLst>
              <a:ext uri="{FF2B5EF4-FFF2-40B4-BE49-F238E27FC236}">
                <a16:creationId xmlns:a16="http://schemas.microsoft.com/office/drawing/2014/main" id="{A8468A11-1619-E743-A973-7516684A6B03}"/>
              </a:ext>
            </a:extLst>
          </p:cNvPr>
          <p:cNvSpPr txBox="1">
            <a:spLocks/>
          </p:cNvSpPr>
          <p:nvPr/>
        </p:nvSpPr>
        <p:spPr>
          <a:xfrm rot="16200000">
            <a:off x="5268153" y="3504291"/>
            <a:ext cx="1482248" cy="525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sz="1800" dirty="0">
                <a:latin typeface="Gautami" panose="020B0502040204020203" pitchFamily="34" charset="0"/>
                <a:ea typeface="Cambria Math" panose="02040503050406030204" pitchFamily="18" charset="0"/>
                <a:cs typeface="Gautami" panose="020B0502040204020203" pitchFamily="34" charset="0"/>
              </a:rPr>
              <a:t>Counts/bin</a:t>
            </a:r>
            <a:endParaRPr lang="ja-JP" altLang="en-US" sz="1800">
              <a:latin typeface="Gautami" panose="020B0502040204020203" pitchFamily="34" charset="0"/>
              <a:ea typeface="HGPGothicE" panose="020B0900000000000000" pitchFamily="34" charset="-128"/>
              <a:cs typeface="Gautami" panose="020B0502040204020203" pitchFamily="34" charset="0"/>
            </a:endParaRPr>
          </a:p>
        </p:txBody>
      </p:sp>
      <p:sp>
        <p:nvSpPr>
          <p:cNvPr id="39" name="正方形/長方形 38">
            <a:extLst>
              <a:ext uri="{FF2B5EF4-FFF2-40B4-BE49-F238E27FC236}">
                <a16:creationId xmlns:a16="http://schemas.microsoft.com/office/drawing/2014/main" id="{E7272BCD-9339-6040-A564-CA90A9997D45}"/>
              </a:ext>
            </a:extLst>
          </p:cNvPr>
          <p:cNvSpPr/>
          <p:nvPr/>
        </p:nvSpPr>
        <p:spPr>
          <a:xfrm>
            <a:off x="7116306" y="1689313"/>
            <a:ext cx="2123268" cy="4185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正方形/長方形 39">
            <a:extLst>
              <a:ext uri="{FF2B5EF4-FFF2-40B4-BE49-F238E27FC236}">
                <a16:creationId xmlns:a16="http://schemas.microsoft.com/office/drawing/2014/main" id="{DA46535B-9A8A-2E4E-86D0-8BE2CB7A91C0}"/>
              </a:ext>
            </a:extLst>
          </p:cNvPr>
          <p:cNvSpPr/>
          <p:nvPr/>
        </p:nvSpPr>
        <p:spPr>
          <a:xfrm>
            <a:off x="6666300" y="5700649"/>
            <a:ext cx="2123268" cy="4185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正方形/長方形 40">
            <a:extLst>
              <a:ext uri="{FF2B5EF4-FFF2-40B4-BE49-F238E27FC236}">
                <a16:creationId xmlns:a16="http://schemas.microsoft.com/office/drawing/2014/main" id="{668D6E1F-0EC4-0944-A585-9840E635640B}"/>
              </a:ext>
            </a:extLst>
          </p:cNvPr>
          <p:cNvSpPr/>
          <p:nvPr/>
        </p:nvSpPr>
        <p:spPr>
          <a:xfrm>
            <a:off x="2252015" y="5672500"/>
            <a:ext cx="2123268" cy="4185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正方形/長方形 41">
            <a:extLst>
              <a:ext uri="{FF2B5EF4-FFF2-40B4-BE49-F238E27FC236}">
                <a16:creationId xmlns:a16="http://schemas.microsoft.com/office/drawing/2014/main" id="{2F6E2AE8-6FB9-7740-B0AF-41A616B1A165}"/>
              </a:ext>
            </a:extLst>
          </p:cNvPr>
          <p:cNvSpPr/>
          <p:nvPr/>
        </p:nvSpPr>
        <p:spPr>
          <a:xfrm>
            <a:off x="2030025" y="1689315"/>
            <a:ext cx="2123268" cy="4185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タイトル 1">
            <a:extLst>
              <a:ext uri="{FF2B5EF4-FFF2-40B4-BE49-F238E27FC236}">
                <a16:creationId xmlns:a16="http://schemas.microsoft.com/office/drawing/2014/main" id="{8EF0CDE1-20DE-E94C-B8CF-663D63D7CDF2}"/>
              </a:ext>
            </a:extLst>
          </p:cNvPr>
          <p:cNvSpPr txBox="1">
            <a:spLocks/>
          </p:cNvSpPr>
          <p:nvPr/>
        </p:nvSpPr>
        <p:spPr>
          <a:xfrm>
            <a:off x="7355974" y="5653870"/>
            <a:ext cx="1883599" cy="525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sz="1800" dirty="0">
                <a:latin typeface="Gautami" panose="020B0502040204020203" pitchFamily="34" charset="0"/>
                <a:ea typeface="Cambria Math" panose="02040503050406030204" pitchFamily="18" charset="0"/>
                <a:cs typeface="Gautami" panose="020B0502040204020203" pitchFamily="34" charset="0"/>
              </a:rPr>
              <a:t>Channel [ADU]</a:t>
            </a:r>
            <a:endParaRPr lang="ja-JP" altLang="en-US" sz="1800">
              <a:latin typeface="Gautami" panose="020B0502040204020203" pitchFamily="34" charset="0"/>
              <a:ea typeface="HGPGothicE" panose="020B0900000000000000" pitchFamily="34" charset="-128"/>
              <a:cs typeface="Gautami" panose="020B0502040204020203" pitchFamily="34" charset="0"/>
            </a:endParaRPr>
          </a:p>
        </p:txBody>
      </p:sp>
      <p:sp>
        <p:nvSpPr>
          <p:cNvPr id="45" name="タイトル 1">
            <a:extLst>
              <a:ext uri="{FF2B5EF4-FFF2-40B4-BE49-F238E27FC236}">
                <a16:creationId xmlns:a16="http://schemas.microsoft.com/office/drawing/2014/main" id="{7E838E54-CD77-9E49-AD66-045F6A580353}"/>
              </a:ext>
            </a:extLst>
          </p:cNvPr>
          <p:cNvSpPr txBox="1">
            <a:spLocks/>
          </p:cNvSpPr>
          <p:nvPr/>
        </p:nvSpPr>
        <p:spPr>
          <a:xfrm>
            <a:off x="2252015" y="5666908"/>
            <a:ext cx="1883599" cy="525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sz="1800" dirty="0">
                <a:latin typeface="Gautami" panose="020B0502040204020203" pitchFamily="34" charset="0"/>
                <a:ea typeface="Cambria Math" panose="02040503050406030204" pitchFamily="18" charset="0"/>
                <a:cs typeface="Gautami" panose="020B0502040204020203" pitchFamily="34" charset="0"/>
              </a:rPr>
              <a:t>Channel [ADU]</a:t>
            </a:r>
            <a:endParaRPr lang="ja-JP" altLang="en-US" sz="1800">
              <a:latin typeface="Gautami" panose="020B0502040204020203" pitchFamily="34" charset="0"/>
              <a:ea typeface="HGPGothicE" panose="020B0900000000000000" pitchFamily="34" charset="-128"/>
              <a:cs typeface="Gautami" panose="020B0502040204020203" pitchFamily="34" charset="0"/>
            </a:endParaRPr>
          </a:p>
        </p:txBody>
      </p:sp>
      <p:sp>
        <p:nvSpPr>
          <p:cNvPr id="46" name="タイトル 1">
            <a:extLst>
              <a:ext uri="{FF2B5EF4-FFF2-40B4-BE49-F238E27FC236}">
                <a16:creationId xmlns:a16="http://schemas.microsoft.com/office/drawing/2014/main" id="{F0FDC901-EC3A-7E4D-89B0-7961447F2EC8}"/>
              </a:ext>
            </a:extLst>
          </p:cNvPr>
          <p:cNvSpPr txBox="1">
            <a:spLocks/>
          </p:cNvSpPr>
          <p:nvPr/>
        </p:nvSpPr>
        <p:spPr>
          <a:xfrm rot="16200000">
            <a:off x="374950" y="3536945"/>
            <a:ext cx="1482248" cy="525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sz="1800" dirty="0">
                <a:latin typeface="Gautami" panose="020B0502040204020203" pitchFamily="34" charset="0"/>
                <a:ea typeface="Cambria Math" panose="02040503050406030204" pitchFamily="18" charset="0"/>
                <a:cs typeface="Gautami" panose="020B0502040204020203" pitchFamily="34" charset="0"/>
              </a:rPr>
              <a:t>Counts/bin</a:t>
            </a:r>
            <a:endParaRPr lang="ja-JP" altLang="en-US" sz="1800">
              <a:latin typeface="Gautami" panose="020B0502040204020203" pitchFamily="34" charset="0"/>
              <a:ea typeface="HGPGothicE" panose="020B0900000000000000" pitchFamily="34" charset="-128"/>
              <a:cs typeface="Gautami" panose="020B0502040204020203" pitchFamily="34" charset="0"/>
            </a:endParaRPr>
          </a:p>
        </p:txBody>
      </p:sp>
      <p:sp>
        <p:nvSpPr>
          <p:cNvPr id="47" name="正方形/長方形 46">
            <a:extLst>
              <a:ext uri="{FF2B5EF4-FFF2-40B4-BE49-F238E27FC236}">
                <a16:creationId xmlns:a16="http://schemas.microsoft.com/office/drawing/2014/main" id="{66F3F3E5-63EE-6D46-9F33-551547E9A2F3}"/>
              </a:ext>
            </a:extLst>
          </p:cNvPr>
          <p:cNvSpPr/>
          <p:nvPr/>
        </p:nvSpPr>
        <p:spPr>
          <a:xfrm>
            <a:off x="1184025" y="705804"/>
            <a:ext cx="601639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ja-JP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ed </a:t>
            </a:r>
            <a:r>
              <a:rPr lang="ja-JP" altLang="en-US" sz="5400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生データの解説</a:t>
            </a:r>
          </a:p>
        </p:txBody>
      </p:sp>
      <p:sp>
        <p:nvSpPr>
          <p:cNvPr id="23" name="タイトル 1">
            <a:extLst>
              <a:ext uri="{FF2B5EF4-FFF2-40B4-BE49-F238E27FC236}">
                <a16:creationId xmlns:a16="http://schemas.microsoft.com/office/drawing/2014/main" id="{74FCBB5B-5DAD-F142-89D7-278B4407C1A2}"/>
              </a:ext>
            </a:extLst>
          </p:cNvPr>
          <p:cNvSpPr txBox="1">
            <a:spLocks/>
          </p:cNvSpPr>
          <p:nvPr/>
        </p:nvSpPr>
        <p:spPr>
          <a:xfrm>
            <a:off x="2824153" y="6039419"/>
            <a:ext cx="623540" cy="525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sz="1800" dirty="0">
                <a:latin typeface="Cambria Math" panose="02040503050406030204" pitchFamily="18" charset="0"/>
                <a:ea typeface="Cambria Math" panose="02040503050406030204" pitchFamily="18" charset="0"/>
              </a:rPr>
              <a:t>(a)</a:t>
            </a:r>
            <a:endParaRPr lang="ja-JP" altLang="en-US" sz="1800">
              <a:latin typeface="Cambria Math" panose="02040503050406030204" pitchFamily="18" charset="0"/>
              <a:ea typeface="HGPGothicE" panose="020B0900000000000000" pitchFamily="34" charset="-128"/>
            </a:endParaRPr>
          </a:p>
        </p:txBody>
      </p:sp>
      <p:sp>
        <p:nvSpPr>
          <p:cNvPr id="25" name="タイトル 1">
            <a:extLst>
              <a:ext uri="{FF2B5EF4-FFF2-40B4-BE49-F238E27FC236}">
                <a16:creationId xmlns:a16="http://schemas.microsoft.com/office/drawing/2014/main" id="{8118E78E-9AF6-C944-868B-3C4E6CF54CDC}"/>
              </a:ext>
            </a:extLst>
          </p:cNvPr>
          <p:cNvSpPr txBox="1">
            <a:spLocks/>
          </p:cNvSpPr>
          <p:nvPr/>
        </p:nvSpPr>
        <p:spPr>
          <a:xfrm>
            <a:off x="7866170" y="6039419"/>
            <a:ext cx="623540" cy="525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sz="1800" dirty="0">
                <a:latin typeface="Cambria Math" panose="02040503050406030204" pitchFamily="18" charset="0"/>
                <a:ea typeface="Cambria Math" panose="02040503050406030204" pitchFamily="18" charset="0"/>
              </a:rPr>
              <a:t>(b)</a:t>
            </a:r>
            <a:endParaRPr lang="ja-JP" altLang="en-US" sz="1800">
              <a:latin typeface="Cambria Math" panose="02040503050406030204" pitchFamily="18" charset="0"/>
              <a:ea typeface="HGPGothicE" panose="020B09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3287518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E8FCF04-6EDF-0945-A293-AE34D8B93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/>
              <a:t>fr</a:t>
            </a:r>
            <a:r>
              <a:rPr kumimoji="1" lang="en-US" altLang="ja-JP" dirty="0"/>
              <a:t> </a:t>
            </a:r>
            <a:r>
              <a:rPr kumimoji="1" lang="ja-JP" altLang="en-US"/>
              <a:t>生データの解説</a:t>
            </a:r>
          </a:p>
        </p:txBody>
      </p:sp>
      <p:pic>
        <p:nvPicPr>
          <p:cNvPr id="5" name="コンテンツ プレースホルダー 4" descr="時計, メーター が含まれている画像&#10;&#10;自動的に生成された説明">
            <a:extLst>
              <a:ext uri="{FF2B5EF4-FFF2-40B4-BE49-F238E27FC236}">
                <a16:creationId xmlns:a16="http://schemas.microsoft.com/office/drawing/2014/main" id="{1F74B535-FBC0-E542-B690-33E1527563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46048" y="1825625"/>
            <a:ext cx="8899903" cy="4351338"/>
          </a:xfrm>
        </p:spPr>
      </p:pic>
      <p:sp>
        <p:nvSpPr>
          <p:cNvPr id="6" name="タイトル 1">
            <a:extLst>
              <a:ext uri="{FF2B5EF4-FFF2-40B4-BE49-F238E27FC236}">
                <a16:creationId xmlns:a16="http://schemas.microsoft.com/office/drawing/2014/main" id="{F1060465-FE64-6C47-9177-A0F7210B64CE}"/>
              </a:ext>
            </a:extLst>
          </p:cNvPr>
          <p:cNvSpPr txBox="1">
            <a:spLocks/>
          </p:cNvSpPr>
          <p:nvPr/>
        </p:nvSpPr>
        <p:spPr>
          <a:xfrm>
            <a:off x="3596313" y="6049150"/>
            <a:ext cx="623540" cy="525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sz="1800" dirty="0">
                <a:latin typeface="Cambria Math" panose="02040503050406030204" pitchFamily="18" charset="0"/>
                <a:ea typeface="Cambria Math" panose="02040503050406030204" pitchFamily="18" charset="0"/>
              </a:rPr>
              <a:t>(a)</a:t>
            </a:r>
            <a:endParaRPr lang="ja-JP" altLang="en-US" sz="1800">
              <a:latin typeface="Cambria Math" panose="02040503050406030204" pitchFamily="18" charset="0"/>
              <a:ea typeface="HGPGothicE" panose="020B0900000000000000" pitchFamily="34" charset="-128"/>
            </a:endParaRPr>
          </a:p>
        </p:txBody>
      </p:sp>
      <p:sp>
        <p:nvSpPr>
          <p:cNvPr id="7" name="タイトル 1">
            <a:extLst>
              <a:ext uri="{FF2B5EF4-FFF2-40B4-BE49-F238E27FC236}">
                <a16:creationId xmlns:a16="http://schemas.microsoft.com/office/drawing/2014/main" id="{CF8035A8-1692-1541-8108-FBFE14367117}"/>
              </a:ext>
            </a:extLst>
          </p:cNvPr>
          <p:cNvSpPr txBox="1">
            <a:spLocks/>
          </p:cNvSpPr>
          <p:nvPr/>
        </p:nvSpPr>
        <p:spPr>
          <a:xfrm>
            <a:off x="8120769" y="6039419"/>
            <a:ext cx="623540" cy="525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sz="1800" dirty="0">
                <a:latin typeface="Cambria Math" panose="02040503050406030204" pitchFamily="18" charset="0"/>
                <a:ea typeface="Cambria Math" panose="02040503050406030204" pitchFamily="18" charset="0"/>
              </a:rPr>
              <a:t>(b)</a:t>
            </a:r>
            <a:endParaRPr lang="ja-JP" altLang="en-US" sz="1800">
              <a:latin typeface="Cambria Math" panose="02040503050406030204" pitchFamily="18" charset="0"/>
              <a:ea typeface="HGPGothicE" panose="020B09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4693026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D1494F6-8AD8-774D-BCE3-98A3AC82A1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98820" y="5336859"/>
            <a:ext cx="3103680" cy="82085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ja-JP" sz="2400" dirty="0">
                <a:latin typeface="HGPGothicE" panose="020B0900000000000000" pitchFamily="34" charset="-128"/>
                <a:ea typeface="HGPGothicE" panose="020B0900000000000000" pitchFamily="34" charset="-128"/>
              </a:rPr>
              <a:t>1 </a:t>
            </a:r>
            <a:r>
              <a:rPr lang="ja-JP" altLang="en-US" sz="2400">
                <a:latin typeface="HGPGothicE" panose="020B0900000000000000" pitchFamily="34" charset="-128"/>
                <a:ea typeface="HGPGothicE" panose="020B0900000000000000" pitchFamily="34" charset="-128"/>
              </a:rPr>
              <a:t>ピクセルイベント</a:t>
            </a:r>
            <a:endParaRPr kumimoji="1" lang="ja-JP" altLang="en-US" sz="2400">
              <a:latin typeface="HGPGothicE" panose="020B0900000000000000" pitchFamily="34" charset="-128"/>
              <a:ea typeface="HGPGothicE" panose="020B0900000000000000" pitchFamily="34" charset="-128"/>
            </a:endParaRPr>
          </a:p>
        </p:txBody>
      </p:sp>
      <p:graphicFrame>
        <p:nvGraphicFramePr>
          <p:cNvPr id="4" name="表 3">
            <a:extLst>
              <a:ext uri="{FF2B5EF4-FFF2-40B4-BE49-F238E27FC236}">
                <a16:creationId xmlns:a16="http://schemas.microsoft.com/office/drawing/2014/main" id="{350D419F-75A3-3D4A-A8BB-AA8C05C4054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77137910"/>
              </p:ext>
            </p:extLst>
          </p:nvPr>
        </p:nvGraphicFramePr>
        <p:xfrm>
          <a:off x="5035034" y="517030"/>
          <a:ext cx="1671438" cy="1671501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557146">
                  <a:extLst>
                    <a:ext uri="{9D8B030D-6E8A-4147-A177-3AD203B41FA5}">
                      <a16:colId xmlns:a16="http://schemas.microsoft.com/office/drawing/2014/main" val="2393789023"/>
                    </a:ext>
                  </a:extLst>
                </a:gridCol>
                <a:gridCol w="557146">
                  <a:extLst>
                    <a:ext uri="{9D8B030D-6E8A-4147-A177-3AD203B41FA5}">
                      <a16:colId xmlns:a16="http://schemas.microsoft.com/office/drawing/2014/main" val="2615972926"/>
                    </a:ext>
                  </a:extLst>
                </a:gridCol>
                <a:gridCol w="557146">
                  <a:extLst>
                    <a:ext uri="{9D8B030D-6E8A-4147-A177-3AD203B41FA5}">
                      <a16:colId xmlns:a16="http://schemas.microsoft.com/office/drawing/2014/main" val="1591631440"/>
                    </a:ext>
                  </a:extLst>
                </a:gridCol>
              </a:tblGrid>
              <a:tr h="557167"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827207"/>
                  </a:ext>
                </a:extLst>
              </a:tr>
              <a:tr h="557167"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A6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5168487"/>
                  </a:ext>
                </a:extLst>
              </a:tr>
              <a:tr h="557167"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8383400"/>
                  </a:ext>
                </a:extLst>
              </a:tr>
            </a:tbl>
          </a:graphicData>
        </a:graphic>
      </p:graphicFrame>
      <p:sp>
        <p:nvSpPr>
          <p:cNvPr id="5" name="円/楕円 4">
            <a:extLst>
              <a:ext uri="{FF2B5EF4-FFF2-40B4-BE49-F238E27FC236}">
                <a16:creationId xmlns:a16="http://schemas.microsoft.com/office/drawing/2014/main" id="{19337EA4-32F1-1148-8E6A-E45906112393}"/>
              </a:ext>
            </a:extLst>
          </p:cNvPr>
          <p:cNvSpPr/>
          <p:nvPr/>
        </p:nvSpPr>
        <p:spPr>
          <a:xfrm>
            <a:off x="5668697" y="1146914"/>
            <a:ext cx="415971" cy="420887"/>
          </a:xfrm>
          <a:prstGeom prst="ellipse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aphicFrame>
        <p:nvGraphicFramePr>
          <p:cNvPr id="6" name="表 4">
            <a:extLst>
              <a:ext uri="{FF2B5EF4-FFF2-40B4-BE49-F238E27FC236}">
                <a16:creationId xmlns:a16="http://schemas.microsoft.com/office/drawing/2014/main" id="{56367976-C863-D74A-A92E-0038E24ADF8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34209980"/>
              </p:ext>
            </p:extLst>
          </p:nvPr>
        </p:nvGraphicFramePr>
        <p:xfrm>
          <a:off x="5280601" y="4026284"/>
          <a:ext cx="1671438" cy="1671501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557146">
                  <a:extLst>
                    <a:ext uri="{9D8B030D-6E8A-4147-A177-3AD203B41FA5}">
                      <a16:colId xmlns:a16="http://schemas.microsoft.com/office/drawing/2014/main" val="2393789023"/>
                    </a:ext>
                  </a:extLst>
                </a:gridCol>
                <a:gridCol w="557146">
                  <a:extLst>
                    <a:ext uri="{9D8B030D-6E8A-4147-A177-3AD203B41FA5}">
                      <a16:colId xmlns:a16="http://schemas.microsoft.com/office/drawing/2014/main" val="2615972926"/>
                    </a:ext>
                  </a:extLst>
                </a:gridCol>
                <a:gridCol w="557146">
                  <a:extLst>
                    <a:ext uri="{9D8B030D-6E8A-4147-A177-3AD203B41FA5}">
                      <a16:colId xmlns:a16="http://schemas.microsoft.com/office/drawing/2014/main" val="1591631440"/>
                    </a:ext>
                  </a:extLst>
                </a:gridCol>
              </a:tblGrid>
              <a:tr h="557167"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>
                        <a:alpha val="7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827207"/>
                  </a:ext>
                </a:extLst>
              </a:tr>
              <a:tr h="557167"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A6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5168487"/>
                  </a:ext>
                </a:extLst>
              </a:tr>
              <a:tr h="557167"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8383400"/>
                  </a:ext>
                </a:extLst>
              </a:tr>
            </a:tbl>
          </a:graphicData>
        </a:graphic>
      </p:graphicFrame>
      <p:graphicFrame>
        <p:nvGraphicFramePr>
          <p:cNvPr id="12" name="表 4">
            <a:extLst>
              <a:ext uri="{FF2B5EF4-FFF2-40B4-BE49-F238E27FC236}">
                <a16:creationId xmlns:a16="http://schemas.microsoft.com/office/drawing/2014/main" id="{188302C6-778D-9242-BF84-C5AD0C56103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66064194"/>
              </p:ext>
            </p:extLst>
          </p:nvPr>
        </p:nvGraphicFramePr>
        <p:xfrm>
          <a:off x="7345243" y="4026284"/>
          <a:ext cx="1671438" cy="1671501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557146">
                  <a:extLst>
                    <a:ext uri="{9D8B030D-6E8A-4147-A177-3AD203B41FA5}">
                      <a16:colId xmlns:a16="http://schemas.microsoft.com/office/drawing/2014/main" val="2393789023"/>
                    </a:ext>
                  </a:extLst>
                </a:gridCol>
                <a:gridCol w="557146">
                  <a:extLst>
                    <a:ext uri="{9D8B030D-6E8A-4147-A177-3AD203B41FA5}">
                      <a16:colId xmlns:a16="http://schemas.microsoft.com/office/drawing/2014/main" val="2615972926"/>
                    </a:ext>
                  </a:extLst>
                </a:gridCol>
                <a:gridCol w="557146">
                  <a:extLst>
                    <a:ext uri="{9D8B030D-6E8A-4147-A177-3AD203B41FA5}">
                      <a16:colId xmlns:a16="http://schemas.microsoft.com/office/drawing/2014/main" val="1591631440"/>
                    </a:ext>
                  </a:extLst>
                </a:gridCol>
              </a:tblGrid>
              <a:tr h="557167"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>
                        <a:alpha val="7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827207"/>
                  </a:ext>
                </a:extLst>
              </a:tr>
              <a:tr h="557167"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A6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>
                        <a:alpha val="72941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5168487"/>
                  </a:ext>
                </a:extLst>
              </a:tr>
              <a:tr h="557167"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8383400"/>
                  </a:ext>
                </a:extLst>
              </a:tr>
            </a:tbl>
          </a:graphicData>
        </a:graphic>
      </p:graphicFrame>
      <p:sp>
        <p:nvSpPr>
          <p:cNvPr id="15" name="円/楕円 14">
            <a:extLst>
              <a:ext uri="{FF2B5EF4-FFF2-40B4-BE49-F238E27FC236}">
                <a16:creationId xmlns:a16="http://schemas.microsoft.com/office/drawing/2014/main" id="{B393108F-9AA4-894E-BFA4-F9B3E6F5F8FD}"/>
              </a:ext>
            </a:extLst>
          </p:cNvPr>
          <p:cNvSpPr/>
          <p:nvPr/>
        </p:nvSpPr>
        <p:spPr>
          <a:xfrm>
            <a:off x="5891497" y="4651590"/>
            <a:ext cx="415971" cy="420887"/>
          </a:xfrm>
          <a:prstGeom prst="ellipse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円/楕円 15">
            <a:extLst>
              <a:ext uri="{FF2B5EF4-FFF2-40B4-BE49-F238E27FC236}">
                <a16:creationId xmlns:a16="http://schemas.microsoft.com/office/drawing/2014/main" id="{11233876-AB0F-AC4A-8E40-2E3A0D1C4081}"/>
              </a:ext>
            </a:extLst>
          </p:cNvPr>
          <p:cNvSpPr/>
          <p:nvPr/>
        </p:nvSpPr>
        <p:spPr>
          <a:xfrm>
            <a:off x="8135464" y="4507837"/>
            <a:ext cx="415971" cy="420887"/>
          </a:xfrm>
          <a:prstGeom prst="ellipse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aphicFrame>
        <p:nvGraphicFramePr>
          <p:cNvPr id="17" name="表 4">
            <a:extLst>
              <a:ext uri="{FF2B5EF4-FFF2-40B4-BE49-F238E27FC236}">
                <a16:creationId xmlns:a16="http://schemas.microsoft.com/office/drawing/2014/main" id="{E1837419-7798-8D43-AA1A-646AAF87DAE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20877110"/>
              </p:ext>
            </p:extLst>
          </p:nvPr>
        </p:nvGraphicFramePr>
        <p:xfrm>
          <a:off x="9409885" y="4026284"/>
          <a:ext cx="1671438" cy="1671501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557146">
                  <a:extLst>
                    <a:ext uri="{9D8B030D-6E8A-4147-A177-3AD203B41FA5}">
                      <a16:colId xmlns:a16="http://schemas.microsoft.com/office/drawing/2014/main" val="2393789023"/>
                    </a:ext>
                  </a:extLst>
                </a:gridCol>
                <a:gridCol w="557146">
                  <a:extLst>
                    <a:ext uri="{9D8B030D-6E8A-4147-A177-3AD203B41FA5}">
                      <a16:colId xmlns:a16="http://schemas.microsoft.com/office/drawing/2014/main" val="2615972926"/>
                    </a:ext>
                  </a:extLst>
                </a:gridCol>
                <a:gridCol w="557146">
                  <a:extLst>
                    <a:ext uri="{9D8B030D-6E8A-4147-A177-3AD203B41FA5}">
                      <a16:colId xmlns:a16="http://schemas.microsoft.com/office/drawing/2014/main" val="1591631440"/>
                    </a:ext>
                  </a:extLst>
                </a:gridCol>
              </a:tblGrid>
              <a:tr h="557167"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>
                        <a:alpha val="7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>
                        <a:alpha val="72941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827207"/>
                  </a:ext>
                </a:extLst>
              </a:tr>
              <a:tr h="557167"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A6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>
                        <a:alpha val="72941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5168487"/>
                  </a:ext>
                </a:extLst>
              </a:tr>
              <a:tr h="557167"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8383400"/>
                  </a:ext>
                </a:extLst>
              </a:tr>
            </a:tbl>
          </a:graphicData>
        </a:graphic>
      </p:graphicFrame>
      <p:sp>
        <p:nvSpPr>
          <p:cNvPr id="18" name="円/楕円 17">
            <a:extLst>
              <a:ext uri="{FF2B5EF4-FFF2-40B4-BE49-F238E27FC236}">
                <a16:creationId xmlns:a16="http://schemas.microsoft.com/office/drawing/2014/main" id="{2D7FECE8-4646-5C41-872D-B230B5013759}"/>
              </a:ext>
            </a:extLst>
          </p:cNvPr>
          <p:cNvSpPr/>
          <p:nvPr/>
        </p:nvSpPr>
        <p:spPr>
          <a:xfrm>
            <a:off x="10245604" y="4427699"/>
            <a:ext cx="415971" cy="420887"/>
          </a:xfrm>
          <a:prstGeom prst="ellipse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コンテンツ プレースホルダー 2">
            <a:extLst>
              <a:ext uri="{FF2B5EF4-FFF2-40B4-BE49-F238E27FC236}">
                <a16:creationId xmlns:a16="http://schemas.microsoft.com/office/drawing/2014/main" id="{102EF49A-B2C8-6846-BE01-AAFECE49D8EA}"/>
              </a:ext>
            </a:extLst>
          </p:cNvPr>
          <p:cNvSpPr txBox="1">
            <a:spLocks/>
          </p:cNvSpPr>
          <p:nvPr/>
        </p:nvSpPr>
        <p:spPr>
          <a:xfrm>
            <a:off x="26428" y="-1116228"/>
            <a:ext cx="3105184" cy="9315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ja-JP" altLang="en-US" sz="1600">
                <a:latin typeface="HGPGothicE" panose="020B0900000000000000" pitchFamily="34" charset="-128"/>
                <a:ea typeface="HGPGothicE" panose="020B0900000000000000" pitchFamily="34" charset="-128"/>
              </a:rPr>
              <a:t>周囲の</a:t>
            </a:r>
            <a:r>
              <a:rPr lang="en-US" altLang="ja-JP" sz="1600" dirty="0">
                <a:latin typeface="HGPGothicE" panose="020B0900000000000000" pitchFamily="34" charset="-128"/>
                <a:ea typeface="HGPGothicE" panose="020B0900000000000000" pitchFamily="34" charset="-128"/>
              </a:rPr>
              <a:t>8</a:t>
            </a:r>
            <a:r>
              <a:rPr lang="ja-JP" altLang="en-US" sz="1600">
                <a:latin typeface="HGPGothicE" panose="020B0900000000000000" pitchFamily="34" charset="-128"/>
                <a:ea typeface="HGPGothicE" panose="020B0900000000000000" pitchFamily="34" charset="-128"/>
              </a:rPr>
              <a:t>ピクセルより波高値が高くイベント閾値を超えたピクセル。　イベント中心。</a:t>
            </a:r>
            <a:endParaRPr lang="en-US" altLang="ja-JP" sz="1600" dirty="0">
              <a:latin typeface="HGPGothicE" panose="020B0900000000000000" pitchFamily="34" charset="-128"/>
              <a:ea typeface="HGPGothicE" panose="020B0900000000000000" pitchFamily="34" charset="-128"/>
            </a:endParaRPr>
          </a:p>
        </p:txBody>
      </p:sp>
      <p:graphicFrame>
        <p:nvGraphicFramePr>
          <p:cNvPr id="20" name="表 19">
            <a:extLst>
              <a:ext uri="{FF2B5EF4-FFF2-40B4-BE49-F238E27FC236}">
                <a16:creationId xmlns:a16="http://schemas.microsoft.com/office/drawing/2014/main" id="{64AA343D-F994-B941-AC64-3C3E672827B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26287779"/>
              </p:ext>
            </p:extLst>
          </p:nvPr>
        </p:nvGraphicFramePr>
        <p:xfrm>
          <a:off x="2317737" y="3591948"/>
          <a:ext cx="1671438" cy="1671501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557146">
                  <a:extLst>
                    <a:ext uri="{9D8B030D-6E8A-4147-A177-3AD203B41FA5}">
                      <a16:colId xmlns:a16="http://schemas.microsoft.com/office/drawing/2014/main" val="2393789023"/>
                    </a:ext>
                  </a:extLst>
                </a:gridCol>
                <a:gridCol w="557146">
                  <a:extLst>
                    <a:ext uri="{9D8B030D-6E8A-4147-A177-3AD203B41FA5}">
                      <a16:colId xmlns:a16="http://schemas.microsoft.com/office/drawing/2014/main" val="2615972926"/>
                    </a:ext>
                  </a:extLst>
                </a:gridCol>
                <a:gridCol w="557146">
                  <a:extLst>
                    <a:ext uri="{9D8B030D-6E8A-4147-A177-3AD203B41FA5}">
                      <a16:colId xmlns:a16="http://schemas.microsoft.com/office/drawing/2014/main" val="1591631440"/>
                    </a:ext>
                  </a:extLst>
                </a:gridCol>
              </a:tblGrid>
              <a:tr h="557167"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827207"/>
                  </a:ext>
                </a:extLst>
              </a:tr>
              <a:tr h="557167"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A6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5168487"/>
                  </a:ext>
                </a:extLst>
              </a:tr>
              <a:tr h="557167"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8383400"/>
                  </a:ext>
                </a:extLst>
              </a:tr>
            </a:tbl>
          </a:graphicData>
        </a:graphic>
      </p:graphicFrame>
      <p:sp>
        <p:nvSpPr>
          <p:cNvPr id="21" name="円/楕円 20">
            <a:extLst>
              <a:ext uri="{FF2B5EF4-FFF2-40B4-BE49-F238E27FC236}">
                <a16:creationId xmlns:a16="http://schemas.microsoft.com/office/drawing/2014/main" id="{27111BAD-F1C6-8341-ADC6-B430AA9568EC}"/>
              </a:ext>
            </a:extLst>
          </p:cNvPr>
          <p:cNvSpPr/>
          <p:nvPr/>
        </p:nvSpPr>
        <p:spPr>
          <a:xfrm>
            <a:off x="2951400" y="4221832"/>
            <a:ext cx="415971" cy="420887"/>
          </a:xfrm>
          <a:prstGeom prst="ellipse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下矢印 21">
            <a:extLst>
              <a:ext uri="{FF2B5EF4-FFF2-40B4-BE49-F238E27FC236}">
                <a16:creationId xmlns:a16="http://schemas.microsoft.com/office/drawing/2014/main" id="{F00451D0-286C-3146-A74B-2738990F6657}"/>
              </a:ext>
            </a:extLst>
          </p:cNvPr>
          <p:cNvSpPr/>
          <p:nvPr/>
        </p:nvSpPr>
        <p:spPr>
          <a:xfrm rot="2373155">
            <a:off x="4286864" y="2149161"/>
            <a:ext cx="398715" cy="145281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下矢印 23">
            <a:extLst>
              <a:ext uri="{FF2B5EF4-FFF2-40B4-BE49-F238E27FC236}">
                <a16:creationId xmlns:a16="http://schemas.microsoft.com/office/drawing/2014/main" id="{84F0D3BD-FA56-4547-8282-A580BF812175}"/>
              </a:ext>
            </a:extLst>
          </p:cNvPr>
          <p:cNvSpPr/>
          <p:nvPr/>
        </p:nvSpPr>
        <p:spPr>
          <a:xfrm rot="19590905">
            <a:off x="6950073" y="2092527"/>
            <a:ext cx="398715" cy="145281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8256E48A-635B-B34F-B026-09589AEBBCF7}"/>
              </a:ext>
            </a:extLst>
          </p:cNvPr>
          <p:cNvSpPr/>
          <p:nvPr/>
        </p:nvSpPr>
        <p:spPr>
          <a:xfrm>
            <a:off x="4734560" y="3664611"/>
            <a:ext cx="6807200" cy="258064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コンテンツ プレースホルダー 2">
            <a:extLst>
              <a:ext uri="{FF2B5EF4-FFF2-40B4-BE49-F238E27FC236}">
                <a16:creationId xmlns:a16="http://schemas.microsoft.com/office/drawing/2014/main" id="{0B528C1B-662E-0A4C-B00D-0F61A52FC6EF}"/>
              </a:ext>
            </a:extLst>
          </p:cNvPr>
          <p:cNvSpPr txBox="1">
            <a:spLocks/>
          </p:cNvSpPr>
          <p:nvPr/>
        </p:nvSpPr>
        <p:spPr>
          <a:xfrm>
            <a:off x="5154632" y="5747287"/>
            <a:ext cx="3103680" cy="8208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ja-JP" sz="1800" dirty="0">
                <a:latin typeface="HGPGothicE" panose="020B0900000000000000" pitchFamily="34" charset="-128"/>
                <a:ea typeface="HGPGothicE" panose="020B0900000000000000" pitchFamily="34" charset="-128"/>
              </a:rPr>
              <a:t>2 </a:t>
            </a:r>
            <a:r>
              <a:rPr lang="ja-JP" altLang="en-US" sz="1800">
                <a:latin typeface="HGPGothicE" panose="020B0900000000000000" pitchFamily="34" charset="-128"/>
                <a:ea typeface="HGPGothicE" panose="020B0900000000000000" pitchFamily="34" charset="-128"/>
              </a:rPr>
              <a:t>ピクセルイベント</a:t>
            </a:r>
          </a:p>
        </p:txBody>
      </p:sp>
      <p:sp>
        <p:nvSpPr>
          <p:cNvPr id="27" name="コンテンツ プレースホルダー 2">
            <a:extLst>
              <a:ext uri="{FF2B5EF4-FFF2-40B4-BE49-F238E27FC236}">
                <a16:creationId xmlns:a16="http://schemas.microsoft.com/office/drawing/2014/main" id="{DE46A6BE-6925-904E-B3C3-504D43329B67}"/>
              </a:ext>
            </a:extLst>
          </p:cNvPr>
          <p:cNvSpPr txBox="1">
            <a:spLocks/>
          </p:cNvSpPr>
          <p:nvPr/>
        </p:nvSpPr>
        <p:spPr>
          <a:xfrm>
            <a:off x="7149430" y="5734381"/>
            <a:ext cx="3103680" cy="8208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ja-JP" sz="1800" dirty="0">
                <a:latin typeface="HGPGothicE" panose="020B0900000000000000" pitchFamily="34" charset="-128"/>
                <a:ea typeface="HGPGothicE" panose="020B0900000000000000" pitchFamily="34" charset="-128"/>
              </a:rPr>
              <a:t>3 </a:t>
            </a:r>
            <a:r>
              <a:rPr lang="ja-JP" altLang="en-US" sz="1800">
                <a:latin typeface="HGPGothicE" panose="020B0900000000000000" pitchFamily="34" charset="-128"/>
                <a:ea typeface="HGPGothicE" panose="020B0900000000000000" pitchFamily="34" charset="-128"/>
              </a:rPr>
              <a:t>ピクセルイベント</a:t>
            </a:r>
          </a:p>
        </p:txBody>
      </p:sp>
      <p:sp>
        <p:nvSpPr>
          <p:cNvPr id="28" name="コンテンツ プレースホルダー 2">
            <a:extLst>
              <a:ext uri="{FF2B5EF4-FFF2-40B4-BE49-F238E27FC236}">
                <a16:creationId xmlns:a16="http://schemas.microsoft.com/office/drawing/2014/main" id="{4D7AB4C9-F46E-E84A-B15E-621E317E37EA}"/>
              </a:ext>
            </a:extLst>
          </p:cNvPr>
          <p:cNvSpPr txBox="1">
            <a:spLocks/>
          </p:cNvSpPr>
          <p:nvPr/>
        </p:nvSpPr>
        <p:spPr>
          <a:xfrm>
            <a:off x="9252541" y="5740834"/>
            <a:ext cx="3103680" cy="8208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ja-JP" sz="1800" dirty="0">
                <a:latin typeface="HGPGothicE" panose="020B0900000000000000" pitchFamily="34" charset="-128"/>
                <a:ea typeface="HGPGothicE" panose="020B0900000000000000" pitchFamily="34" charset="-128"/>
              </a:rPr>
              <a:t>4 </a:t>
            </a:r>
            <a:r>
              <a:rPr lang="ja-JP" altLang="en-US" sz="1800">
                <a:latin typeface="HGPGothicE" panose="020B0900000000000000" pitchFamily="34" charset="-128"/>
                <a:ea typeface="HGPGothicE" panose="020B0900000000000000" pitchFamily="34" charset="-128"/>
              </a:rPr>
              <a:t>ピクセルイベント</a:t>
            </a:r>
          </a:p>
        </p:txBody>
      </p:sp>
      <p:sp>
        <p:nvSpPr>
          <p:cNvPr id="29" name="コンテンツ プレースホルダー 2">
            <a:extLst>
              <a:ext uri="{FF2B5EF4-FFF2-40B4-BE49-F238E27FC236}">
                <a16:creationId xmlns:a16="http://schemas.microsoft.com/office/drawing/2014/main" id="{A0E0417F-CB7E-4644-A02E-9F22BE83A329}"/>
              </a:ext>
            </a:extLst>
          </p:cNvPr>
          <p:cNvSpPr txBox="1">
            <a:spLocks/>
          </p:cNvSpPr>
          <p:nvPr/>
        </p:nvSpPr>
        <p:spPr>
          <a:xfrm>
            <a:off x="6706472" y="6316376"/>
            <a:ext cx="3103680" cy="4629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sz="2400">
                <a:latin typeface="HGPGothicE" panose="020B0900000000000000" pitchFamily="34" charset="-128"/>
                <a:ea typeface="HGPGothicE" panose="020B0900000000000000" pitchFamily="34" charset="-128"/>
              </a:rPr>
              <a:t>複数</a:t>
            </a:r>
            <a:r>
              <a:rPr lang="en-US" altLang="ja-JP" sz="2400" dirty="0">
                <a:latin typeface="HGPGothicE" panose="020B0900000000000000" pitchFamily="34" charset="-128"/>
                <a:ea typeface="HGPGothicE" panose="020B0900000000000000" pitchFamily="34" charset="-128"/>
              </a:rPr>
              <a:t> </a:t>
            </a:r>
            <a:r>
              <a:rPr lang="ja-JP" altLang="en-US" sz="2400">
                <a:latin typeface="HGPGothicE" panose="020B0900000000000000" pitchFamily="34" charset="-128"/>
                <a:ea typeface="HGPGothicE" panose="020B0900000000000000" pitchFamily="34" charset="-128"/>
              </a:rPr>
              <a:t>ピクセルイベント</a:t>
            </a:r>
          </a:p>
        </p:txBody>
      </p:sp>
      <p:graphicFrame>
        <p:nvGraphicFramePr>
          <p:cNvPr id="31" name="表 4">
            <a:extLst>
              <a:ext uri="{FF2B5EF4-FFF2-40B4-BE49-F238E27FC236}">
                <a16:creationId xmlns:a16="http://schemas.microsoft.com/office/drawing/2014/main" id="{F7639D56-C693-0E45-95C5-3584D78419F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0937668"/>
              </p:ext>
            </p:extLst>
          </p:nvPr>
        </p:nvGraphicFramePr>
        <p:xfrm>
          <a:off x="-635630" y="-1112856"/>
          <a:ext cx="440609" cy="432547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440609">
                  <a:extLst>
                    <a:ext uri="{9D8B030D-6E8A-4147-A177-3AD203B41FA5}">
                      <a16:colId xmlns:a16="http://schemas.microsoft.com/office/drawing/2014/main" val="2615972926"/>
                    </a:ext>
                  </a:extLst>
                </a:gridCol>
              </a:tblGrid>
              <a:tr h="432547"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5168487"/>
                  </a:ext>
                </a:extLst>
              </a:tr>
            </a:tbl>
          </a:graphicData>
        </a:graphic>
      </p:graphicFrame>
      <p:graphicFrame>
        <p:nvGraphicFramePr>
          <p:cNvPr id="32" name="表 4">
            <a:extLst>
              <a:ext uri="{FF2B5EF4-FFF2-40B4-BE49-F238E27FC236}">
                <a16:creationId xmlns:a16="http://schemas.microsoft.com/office/drawing/2014/main" id="{EDB18D84-55F6-F341-8C2C-4213E92149D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49698150"/>
              </p:ext>
            </p:extLst>
          </p:nvPr>
        </p:nvGraphicFramePr>
        <p:xfrm>
          <a:off x="-635630" y="-175608"/>
          <a:ext cx="440609" cy="432548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440609">
                  <a:extLst>
                    <a:ext uri="{9D8B030D-6E8A-4147-A177-3AD203B41FA5}">
                      <a16:colId xmlns:a16="http://schemas.microsoft.com/office/drawing/2014/main" val="2615972926"/>
                    </a:ext>
                  </a:extLst>
                </a:gridCol>
              </a:tblGrid>
              <a:tr h="432548"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>
                        <a:alpha val="72941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827207"/>
                  </a:ext>
                </a:extLst>
              </a:tr>
            </a:tbl>
          </a:graphicData>
        </a:graphic>
      </p:graphicFrame>
      <p:sp>
        <p:nvSpPr>
          <p:cNvPr id="34" name="コンテンツ プレースホルダー 2">
            <a:extLst>
              <a:ext uri="{FF2B5EF4-FFF2-40B4-BE49-F238E27FC236}">
                <a16:creationId xmlns:a16="http://schemas.microsoft.com/office/drawing/2014/main" id="{FA52DF10-8833-1945-B8D9-AD0400B2B1AF}"/>
              </a:ext>
            </a:extLst>
          </p:cNvPr>
          <p:cNvSpPr txBox="1">
            <a:spLocks/>
          </p:cNvSpPr>
          <p:nvPr/>
        </p:nvSpPr>
        <p:spPr>
          <a:xfrm>
            <a:off x="5035352" y="7643276"/>
            <a:ext cx="5478331" cy="820855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sz="2400" dirty="0">
                <a:latin typeface="HGPGothicE" panose="020B0900000000000000" pitchFamily="34" charset="-128"/>
                <a:ea typeface="HGPGothicE" panose="020B0900000000000000" pitchFamily="34" charset="-128"/>
              </a:rPr>
              <a:t>(Ⅰ)</a:t>
            </a:r>
            <a:r>
              <a:rPr lang="ja-JP" altLang="en-US" sz="2400">
                <a:latin typeface="HGPGothicE" panose="020B0900000000000000" pitchFamily="34" charset="-128"/>
                <a:ea typeface="HGPGothicE" panose="020B0900000000000000" pitchFamily="34" charset="-128"/>
              </a:rPr>
              <a:t>スプリット閾値を超えたピクセルが無い場合</a:t>
            </a:r>
            <a:endParaRPr lang="en-US" altLang="ja-JP" sz="2400" dirty="0">
              <a:latin typeface="HGPGothicE" panose="020B0900000000000000" pitchFamily="34" charset="-128"/>
              <a:ea typeface="HGPGothicE" panose="020B0900000000000000" pitchFamily="34" charset="-128"/>
            </a:endParaRPr>
          </a:p>
          <a:p>
            <a:pPr marL="0" indent="0">
              <a:buNone/>
            </a:pPr>
            <a:r>
              <a:rPr lang="en-US" altLang="ja-JP" sz="2400" dirty="0">
                <a:latin typeface="HGPGothicE" panose="020B0900000000000000" pitchFamily="34" charset="-128"/>
                <a:ea typeface="HGPGothicE" panose="020B0900000000000000" pitchFamily="34" charset="-128"/>
              </a:rPr>
              <a:t>(Ⅱ)</a:t>
            </a:r>
            <a:r>
              <a:rPr lang="ja-JP" altLang="en-US" sz="2400">
                <a:latin typeface="HGPGothicE" panose="020B0900000000000000" pitchFamily="34" charset="-128"/>
                <a:ea typeface="HGPGothicE" panose="020B0900000000000000" pitchFamily="34" charset="-128"/>
              </a:rPr>
              <a:t>スプリット閾値を超えたピクセルがある場合</a:t>
            </a:r>
          </a:p>
        </p:txBody>
      </p:sp>
      <p:sp>
        <p:nvSpPr>
          <p:cNvPr id="35" name="コンテンツ プレースホルダー 2">
            <a:extLst>
              <a:ext uri="{FF2B5EF4-FFF2-40B4-BE49-F238E27FC236}">
                <a16:creationId xmlns:a16="http://schemas.microsoft.com/office/drawing/2014/main" id="{EA2B2D05-BC82-2148-987D-D91A3DA3CBE7}"/>
              </a:ext>
            </a:extLst>
          </p:cNvPr>
          <p:cNvSpPr txBox="1">
            <a:spLocks/>
          </p:cNvSpPr>
          <p:nvPr/>
        </p:nvSpPr>
        <p:spPr>
          <a:xfrm>
            <a:off x="20569" y="-223792"/>
            <a:ext cx="3389663" cy="7939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ja-JP" altLang="en-US" sz="1600">
                <a:latin typeface="HGPGothicE" panose="020B0900000000000000" pitchFamily="34" charset="-128"/>
                <a:ea typeface="HGPGothicE" panose="020B0900000000000000" pitchFamily="34" charset="-128"/>
              </a:rPr>
              <a:t>イベント中心の周りでスプリット閾値を超えたピクセル。</a:t>
            </a:r>
            <a:endParaRPr lang="en-US" altLang="ja-JP" sz="1600" dirty="0">
              <a:latin typeface="HGPGothicE" panose="020B0900000000000000" pitchFamily="34" charset="-128"/>
              <a:ea typeface="HGPGothicE" panose="020B0900000000000000" pitchFamily="34" charset="-128"/>
            </a:endParaRPr>
          </a:p>
        </p:txBody>
      </p:sp>
      <p:sp>
        <p:nvSpPr>
          <p:cNvPr id="36" name="正方形/長方形 35">
            <a:extLst>
              <a:ext uri="{FF2B5EF4-FFF2-40B4-BE49-F238E27FC236}">
                <a16:creationId xmlns:a16="http://schemas.microsoft.com/office/drawing/2014/main" id="{E295CAD7-5E1C-AE43-8164-2BFCEB568F29}"/>
              </a:ext>
            </a:extLst>
          </p:cNvPr>
          <p:cNvSpPr/>
          <p:nvPr/>
        </p:nvSpPr>
        <p:spPr>
          <a:xfrm>
            <a:off x="-870876" y="-1252364"/>
            <a:ext cx="4281108" cy="175728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コンテンツ プレースホルダー 2">
            <a:extLst>
              <a:ext uri="{FF2B5EF4-FFF2-40B4-BE49-F238E27FC236}">
                <a16:creationId xmlns:a16="http://schemas.microsoft.com/office/drawing/2014/main" id="{D0328C5A-4E12-4045-ACD6-6ED81FF46458}"/>
              </a:ext>
            </a:extLst>
          </p:cNvPr>
          <p:cNvSpPr txBox="1">
            <a:spLocks/>
          </p:cNvSpPr>
          <p:nvPr/>
        </p:nvSpPr>
        <p:spPr>
          <a:xfrm>
            <a:off x="1983412" y="3086035"/>
            <a:ext cx="2378456" cy="8208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sz="3200" dirty="0">
                <a:latin typeface="Gautami" panose="020B0502040204020203" pitchFamily="34" charset="0"/>
                <a:ea typeface="HGPGothicE" panose="020B0900000000000000" pitchFamily="34" charset="-128"/>
                <a:cs typeface="Gautami" panose="020B0502040204020203" pitchFamily="34" charset="0"/>
              </a:rPr>
              <a:t>(a)</a:t>
            </a:r>
            <a:endParaRPr lang="ja-JP" altLang="en-US" sz="3200">
              <a:latin typeface="Gautami" panose="020B0502040204020203" pitchFamily="34" charset="0"/>
              <a:ea typeface="HGPGothicE" panose="020B0900000000000000" pitchFamily="34" charset="-128"/>
              <a:cs typeface="Gautami" panose="020B0502040204020203" pitchFamily="34" charset="0"/>
            </a:endParaRPr>
          </a:p>
        </p:txBody>
      </p:sp>
      <p:sp>
        <p:nvSpPr>
          <p:cNvPr id="38" name="コンテンツ プレースホルダー 2">
            <a:extLst>
              <a:ext uri="{FF2B5EF4-FFF2-40B4-BE49-F238E27FC236}">
                <a16:creationId xmlns:a16="http://schemas.microsoft.com/office/drawing/2014/main" id="{FBB6D89A-2D3E-FE4D-8678-B42F6B90501A}"/>
              </a:ext>
            </a:extLst>
          </p:cNvPr>
          <p:cNvSpPr txBox="1">
            <a:spLocks/>
          </p:cNvSpPr>
          <p:nvPr/>
        </p:nvSpPr>
        <p:spPr>
          <a:xfrm>
            <a:off x="10352532" y="3088621"/>
            <a:ext cx="1005279" cy="8208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sz="3200" dirty="0">
                <a:latin typeface="Gautami" panose="020B0502040204020203" pitchFamily="34" charset="0"/>
                <a:ea typeface="HGPGothicE" panose="020B0900000000000000" pitchFamily="34" charset="-128"/>
                <a:cs typeface="Gautami" panose="020B0502040204020203" pitchFamily="34" charset="0"/>
              </a:rPr>
              <a:t>(b)</a:t>
            </a:r>
            <a:endParaRPr lang="ja-JP" altLang="en-US" sz="3200">
              <a:latin typeface="Gautami" panose="020B0502040204020203" pitchFamily="34" charset="0"/>
              <a:ea typeface="HGPGothicE" panose="020B0900000000000000" pitchFamily="34" charset="-128"/>
              <a:cs typeface="Gautam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498102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1A7F7109-D546-EC48-BEA0-DD42EA87574B}"/>
              </a:ext>
            </a:extLst>
          </p:cNvPr>
          <p:cNvSpPr/>
          <p:nvPr/>
        </p:nvSpPr>
        <p:spPr>
          <a:xfrm>
            <a:off x="1745103" y="2520716"/>
            <a:ext cx="4028884" cy="1671956"/>
          </a:xfrm>
          <a:prstGeom prst="rect">
            <a:avLst/>
          </a:prstGeom>
          <a:solidFill>
            <a:srgbClr val="FF00A6">
              <a:alpha val="9804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30C08A4-D44C-3344-B6F1-5394D18283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21753" y="1751833"/>
            <a:ext cx="3548505" cy="60630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ja-JP" altLang="en-US" sz="2000" b="1">
                <a:solidFill>
                  <a:sysClr val="windowText" lastClr="000000"/>
                </a:solidFill>
                <a:latin typeface="+mn-ea"/>
                <a:cs typeface="Gautami" panose="020B0502040204020203" pitchFamily="34" charset="0"/>
              </a:rPr>
              <a:t>バックバイアス</a:t>
            </a:r>
            <a:r>
              <a:rPr kumimoji="1" lang="en-US" altLang="ja-JP" sz="2000" b="1" dirty="0">
                <a:solidFill>
                  <a:sysClr val="windowText" lastClr="000000"/>
                </a:solidFill>
                <a:latin typeface="+mn-ea"/>
                <a:cs typeface="Gautami" panose="020B0502040204020203" pitchFamily="34" charset="0"/>
              </a:rPr>
              <a:t>(V</a:t>
            </a:r>
            <a:r>
              <a:rPr kumimoji="1" lang="en-US" altLang="ja-JP" sz="2000" b="1" baseline="-25000" dirty="0">
                <a:solidFill>
                  <a:sysClr val="windowText" lastClr="000000"/>
                </a:solidFill>
                <a:latin typeface="+mn-ea"/>
                <a:cs typeface="Gautami" panose="020B0502040204020203" pitchFamily="34" charset="0"/>
              </a:rPr>
              <a:t>BB</a:t>
            </a:r>
            <a:r>
              <a:rPr kumimoji="1" lang="en-US" altLang="ja-JP" sz="2000" b="1" dirty="0">
                <a:solidFill>
                  <a:sysClr val="windowText" lastClr="000000"/>
                </a:solidFill>
                <a:latin typeface="+mn-ea"/>
                <a:cs typeface="Gautami" panose="020B0502040204020203" pitchFamily="34" charset="0"/>
              </a:rPr>
              <a:t>)</a:t>
            </a:r>
            <a:r>
              <a:rPr lang="ja-JP" altLang="en-US" sz="2000" b="1">
                <a:solidFill>
                  <a:sysClr val="windowText" lastClr="000000"/>
                </a:solidFill>
                <a:latin typeface="+mn-ea"/>
                <a:cs typeface="Gautami" panose="020B0502040204020203" pitchFamily="34" charset="0"/>
              </a:rPr>
              <a:t>：低</a:t>
            </a:r>
            <a:endParaRPr kumimoji="1" lang="ja-JP" altLang="en-US" sz="2000" b="1">
              <a:solidFill>
                <a:sysClr val="windowText" lastClr="000000"/>
              </a:solidFill>
              <a:latin typeface="+mn-ea"/>
              <a:cs typeface="Gautami" panose="020B0502040204020203" pitchFamily="34" charset="0"/>
            </a:endParaRPr>
          </a:p>
          <a:p>
            <a:endParaRPr kumimoji="1" lang="ja-JP" altLang="en-US" sz="2000" b="1">
              <a:latin typeface="+mn-ea"/>
              <a:cs typeface="Gautami" panose="020B0502040204020203" pitchFamily="34" charset="0"/>
            </a:endParaRP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BA6A7FBA-A35E-E44D-AF7D-9351D2EBC7CF}"/>
              </a:ext>
            </a:extLst>
          </p:cNvPr>
          <p:cNvSpPr/>
          <p:nvPr/>
        </p:nvSpPr>
        <p:spPr>
          <a:xfrm>
            <a:off x="1745103" y="4194423"/>
            <a:ext cx="4036224" cy="445704"/>
          </a:xfrm>
          <a:prstGeom prst="rect">
            <a:avLst/>
          </a:prstGeom>
          <a:solidFill>
            <a:srgbClr val="FF00A6">
              <a:alpha val="3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 b="1">
              <a:solidFill>
                <a:schemeClr val="tx1"/>
              </a:solidFill>
            </a:endParaRPr>
          </a:p>
        </p:txBody>
      </p:sp>
      <p:graphicFrame>
        <p:nvGraphicFramePr>
          <p:cNvPr id="10" name="表 62">
            <a:extLst>
              <a:ext uri="{FF2B5EF4-FFF2-40B4-BE49-F238E27FC236}">
                <a16:creationId xmlns:a16="http://schemas.microsoft.com/office/drawing/2014/main" id="{3FC274FF-ED01-614E-8169-98AC772530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3311948"/>
              </p:ext>
            </p:extLst>
          </p:nvPr>
        </p:nvGraphicFramePr>
        <p:xfrm>
          <a:off x="1745105" y="2211761"/>
          <a:ext cx="4036222" cy="6570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8111">
                  <a:extLst>
                    <a:ext uri="{9D8B030D-6E8A-4147-A177-3AD203B41FA5}">
                      <a16:colId xmlns:a16="http://schemas.microsoft.com/office/drawing/2014/main" val="219415478"/>
                    </a:ext>
                  </a:extLst>
                </a:gridCol>
                <a:gridCol w="2018111">
                  <a:extLst>
                    <a:ext uri="{9D8B030D-6E8A-4147-A177-3AD203B41FA5}">
                      <a16:colId xmlns:a16="http://schemas.microsoft.com/office/drawing/2014/main" val="1338177207"/>
                    </a:ext>
                  </a:extLst>
                </a:gridCol>
              </a:tblGrid>
              <a:tr h="328521">
                <a:tc>
                  <a:txBody>
                    <a:bodyPr/>
                    <a:lstStyle/>
                    <a:p>
                      <a:endParaRPr kumimoji="1" lang="ja-JP" altLang="en-US" sz="4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4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8746812"/>
                  </a:ext>
                </a:extLst>
              </a:tr>
              <a:tr h="328521">
                <a:tc>
                  <a:txBody>
                    <a:bodyPr/>
                    <a:lstStyle/>
                    <a:p>
                      <a:endParaRPr kumimoji="1" lang="ja-JP" altLang="en-US" sz="4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4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0730201"/>
                  </a:ext>
                </a:extLst>
              </a:tr>
            </a:tbl>
          </a:graphicData>
        </a:graphic>
      </p:graphicFrame>
      <p:cxnSp>
        <p:nvCxnSpPr>
          <p:cNvPr id="19" name="直線コネクタ 18">
            <a:extLst>
              <a:ext uri="{FF2B5EF4-FFF2-40B4-BE49-F238E27FC236}">
                <a16:creationId xmlns:a16="http://schemas.microsoft.com/office/drawing/2014/main" id="{EBB36D32-DDE7-CA4F-BBF5-37BB9EFB84BD}"/>
              </a:ext>
            </a:extLst>
          </p:cNvPr>
          <p:cNvCxnSpPr>
            <a:cxnSpLocks/>
          </p:cNvCxnSpPr>
          <p:nvPr/>
        </p:nvCxnSpPr>
        <p:spPr>
          <a:xfrm>
            <a:off x="2713640" y="3050097"/>
            <a:ext cx="1042235" cy="984732"/>
          </a:xfrm>
          <a:prstGeom prst="line">
            <a:avLst/>
          </a:prstGeom>
          <a:ln w="57150" cap="flat" cmpd="sng" algn="ctr">
            <a:solidFill>
              <a:srgbClr val="00B05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0" name="直線コネクタ 19">
            <a:extLst>
              <a:ext uri="{FF2B5EF4-FFF2-40B4-BE49-F238E27FC236}">
                <a16:creationId xmlns:a16="http://schemas.microsoft.com/office/drawing/2014/main" id="{CFBA36E1-A6A5-EA47-8558-4D7F934C5267}"/>
              </a:ext>
            </a:extLst>
          </p:cNvPr>
          <p:cNvCxnSpPr>
            <a:cxnSpLocks/>
            <a:stCxn id="22" idx="6"/>
          </p:cNvCxnSpPr>
          <p:nvPr/>
        </p:nvCxnSpPr>
        <p:spPr>
          <a:xfrm flipH="1">
            <a:off x="4240756" y="3050097"/>
            <a:ext cx="1107949" cy="1014105"/>
          </a:xfrm>
          <a:prstGeom prst="line">
            <a:avLst/>
          </a:prstGeom>
          <a:ln w="57150" cap="flat" cmpd="sng" algn="ctr">
            <a:solidFill>
              <a:srgbClr val="00B05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2" name="円/楕円 21">
            <a:extLst>
              <a:ext uri="{FF2B5EF4-FFF2-40B4-BE49-F238E27FC236}">
                <a16:creationId xmlns:a16="http://schemas.microsoft.com/office/drawing/2014/main" id="{C91B1422-D265-9F4D-AD67-E1D06EC05E2F}"/>
              </a:ext>
            </a:extLst>
          </p:cNvPr>
          <p:cNvSpPr/>
          <p:nvPr/>
        </p:nvSpPr>
        <p:spPr>
          <a:xfrm>
            <a:off x="2713641" y="2865898"/>
            <a:ext cx="2635064" cy="368398"/>
          </a:xfrm>
          <a:prstGeom prst="ellipse">
            <a:avLst/>
          </a:prstGeom>
          <a:solidFill>
            <a:srgbClr val="00B050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aphicFrame>
        <p:nvGraphicFramePr>
          <p:cNvPr id="27" name="表 62">
            <a:extLst>
              <a:ext uri="{FF2B5EF4-FFF2-40B4-BE49-F238E27FC236}">
                <a16:creationId xmlns:a16="http://schemas.microsoft.com/office/drawing/2014/main" id="{D23C6B84-BBFE-0C4A-9DF9-4AA406785D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3871434"/>
              </p:ext>
            </p:extLst>
          </p:nvPr>
        </p:nvGraphicFramePr>
        <p:xfrm>
          <a:off x="1737763" y="4636786"/>
          <a:ext cx="4043564" cy="3796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1782">
                  <a:extLst>
                    <a:ext uri="{9D8B030D-6E8A-4147-A177-3AD203B41FA5}">
                      <a16:colId xmlns:a16="http://schemas.microsoft.com/office/drawing/2014/main" val="219415478"/>
                    </a:ext>
                  </a:extLst>
                </a:gridCol>
                <a:gridCol w="2021782">
                  <a:extLst>
                    <a:ext uri="{9D8B030D-6E8A-4147-A177-3AD203B41FA5}">
                      <a16:colId xmlns:a16="http://schemas.microsoft.com/office/drawing/2014/main" val="1338177207"/>
                    </a:ext>
                  </a:extLst>
                </a:gridCol>
              </a:tblGrid>
              <a:tr h="379603">
                <a:tc>
                  <a:txBody>
                    <a:bodyPr/>
                    <a:lstStyle/>
                    <a:p>
                      <a:endParaRPr kumimoji="1" lang="ja-JP" altLang="en-US" sz="4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4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8746812"/>
                  </a:ext>
                </a:extLst>
              </a:tr>
            </a:tbl>
          </a:graphicData>
        </a:graphic>
      </p:graphicFrame>
      <p:sp>
        <p:nvSpPr>
          <p:cNvPr id="55" name="コンテンツ プレースホルダー 2">
            <a:extLst>
              <a:ext uri="{FF2B5EF4-FFF2-40B4-BE49-F238E27FC236}">
                <a16:creationId xmlns:a16="http://schemas.microsoft.com/office/drawing/2014/main" id="{3C2D765E-59A0-4E45-B457-208C51864528}"/>
              </a:ext>
            </a:extLst>
          </p:cNvPr>
          <p:cNvSpPr txBox="1">
            <a:spLocks/>
          </p:cNvSpPr>
          <p:nvPr/>
        </p:nvSpPr>
        <p:spPr>
          <a:xfrm>
            <a:off x="1073417" y="3001130"/>
            <a:ext cx="425591" cy="813237"/>
          </a:xfrm>
          <a:prstGeom prst="rect">
            <a:avLst/>
          </a:prstGeom>
        </p:spPr>
        <p:txBody>
          <a:bodyPr vert="eaVert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sz="1600">
                <a:latin typeface="HGPGothicE" panose="020B0900000000000000" pitchFamily="34" charset="-128"/>
                <a:ea typeface="HGPGothicE" panose="020B0900000000000000" pitchFamily="34" charset="-128"/>
              </a:rPr>
              <a:t>空乏層</a:t>
            </a:r>
          </a:p>
        </p:txBody>
      </p:sp>
      <p:cxnSp>
        <p:nvCxnSpPr>
          <p:cNvPr id="56" name="直線矢印コネクタ 55">
            <a:extLst>
              <a:ext uri="{FF2B5EF4-FFF2-40B4-BE49-F238E27FC236}">
                <a16:creationId xmlns:a16="http://schemas.microsoft.com/office/drawing/2014/main" id="{6EE2B38A-B61F-204D-BA22-A94F142F1F45}"/>
              </a:ext>
            </a:extLst>
          </p:cNvPr>
          <p:cNvCxnSpPr>
            <a:cxnSpLocks/>
          </p:cNvCxnSpPr>
          <p:nvPr/>
        </p:nvCxnSpPr>
        <p:spPr>
          <a:xfrm>
            <a:off x="1607851" y="2792136"/>
            <a:ext cx="0" cy="1428267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7" name="直線矢印コネクタ 56">
            <a:extLst>
              <a:ext uri="{FF2B5EF4-FFF2-40B4-BE49-F238E27FC236}">
                <a16:creationId xmlns:a16="http://schemas.microsoft.com/office/drawing/2014/main" id="{C0795596-1910-744F-96A2-9FBD699EE782}"/>
              </a:ext>
            </a:extLst>
          </p:cNvPr>
          <p:cNvCxnSpPr>
            <a:cxnSpLocks/>
          </p:cNvCxnSpPr>
          <p:nvPr/>
        </p:nvCxnSpPr>
        <p:spPr>
          <a:xfrm flipH="1">
            <a:off x="1601962" y="4179535"/>
            <a:ext cx="902" cy="455864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8" name="コンテンツ プレースホルダー 2">
            <a:extLst>
              <a:ext uri="{FF2B5EF4-FFF2-40B4-BE49-F238E27FC236}">
                <a16:creationId xmlns:a16="http://schemas.microsoft.com/office/drawing/2014/main" id="{6AD60EC1-B0D1-0049-8813-C9CD2AD7BD6D}"/>
              </a:ext>
            </a:extLst>
          </p:cNvPr>
          <p:cNvSpPr txBox="1">
            <a:spLocks/>
          </p:cNvSpPr>
          <p:nvPr/>
        </p:nvSpPr>
        <p:spPr>
          <a:xfrm>
            <a:off x="1070236" y="4023052"/>
            <a:ext cx="425591" cy="1094853"/>
          </a:xfrm>
          <a:prstGeom prst="rect">
            <a:avLst/>
          </a:prstGeom>
        </p:spPr>
        <p:txBody>
          <a:bodyPr vert="eaVert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sz="1600">
                <a:latin typeface="HGPGothicE" panose="020B0900000000000000" pitchFamily="34" charset="-128"/>
                <a:ea typeface="HGPGothicE" panose="020B0900000000000000" pitchFamily="34" charset="-128"/>
              </a:rPr>
              <a:t>中性領域</a:t>
            </a:r>
          </a:p>
        </p:txBody>
      </p:sp>
      <p:sp>
        <p:nvSpPr>
          <p:cNvPr id="60" name="正方形/長方形 59">
            <a:extLst>
              <a:ext uri="{FF2B5EF4-FFF2-40B4-BE49-F238E27FC236}">
                <a16:creationId xmlns:a16="http://schemas.microsoft.com/office/drawing/2014/main" id="{F67F7990-2088-694F-992B-1BA1E33085DE}"/>
              </a:ext>
            </a:extLst>
          </p:cNvPr>
          <p:cNvSpPr/>
          <p:nvPr/>
        </p:nvSpPr>
        <p:spPr>
          <a:xfrm>
            <a:off x="7243262" y="2520715"/>
            <a:ext cx="4028884" cy="2228579"/>
          </a:xfrm>
          <a:prstGeom prst="rect">
            <a:avLst/>
          </a:prstGeom>
          <a:solidFill>
            <a:srgbClr val="FF00A6">
              <a:alpha val="9804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aphicFrame>
        <p:nvGraphicFramePr>
          <p:cNvPr id="63" name="表 62">
            <a:extLst>
              <a:ext uri="{FF2B5EF4-FFF2-40B4-BE49-F238E27FC236}">
                <a16:creationId xmlns:a16="http://schemas.microsoft.com/office/drawing/2014/main" id="{495BEC3B-94ED-7242-B1D6-FCF0E03FDB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0233459"/>
              </p:ext>
            </p:extLst>
          </p:nvPr>
        </p:nvGraphicFramePr>
        <p:xfrm>
          <a:off x="7250604" y="2211761"/>
          <a:ext cx="4021974" cy="6570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0987">
                  <a:extLst>
                    <a:ext uri="{9D8B030D-6E8A-4147-A177-3AD203B41FA5}">
                      <a16:colId xmlns:a16="http://schemas.microsoft.com/office/drawing/2014/main" val="219415478"/>
                    </a:ext>
                  </a:extLst>
                </a:gridCol>
                <a:gridCol w="2010987">
                  <a:extLst>
                    <a:ext uri="{9D8B030D-6E8A-4147-A177-3AD203B41FA5}">
                      <a16:colId xmlns:a16="http://schemas.microsoft.com/office/drawing/2014/main" val="1338177207"/>
                    </a:ext>
                  </a:extLst>
                </a:gridCol>
              </a:tblGrid>
              <a:tr h="328521">
                <a:tc>
                  <a:txBody>
                    <a:bodyPr/>
                    <a:lstStyle/>
                    <a:p>
                      <a:endParaRPr kumimoji="1" lang="ja-JP" altLang="en-US" sz="4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4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8746812"/>
                  </a:ext>
                </a:extLst>
              </a:tr>
              <a:tr h="328521">
                <a:tc>
                  <a:txBody>
                    <a:bodyPr/>
                    <a:lstStyle/>
                    <a:p>
                      <a:endParaRPr kumimoji="1" lang="ja-JP" altLang="en-US" sz="4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4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0730201"/>
                  </a:ext>
                </a:extLst>
              </a:tr>
            </a:tbl>
          </a:graphicData>
        </a:graphic>
      </p:graphicFrame>
      <p:sp>
        <p:nvSpPr>
          <p:cNvPr id="79" name="円/楕円 78">
            <a:extLst>
              <a:ext uri="{FF2B5EF4-FFF2-40B4-BE49-F238E27FC236}">
                <a16:creationId xmlns:a16="http://schemas.microsoft.com/office/drawing/2014/main" id="{1288B9AA-F63E-4B45-B07F-43A091AB7832}"/>
              </a:ext>
            </a:extLst>
          </p:cNvPr>
          <p:cNvSpPr/>
          <p:nvPr/>
        </p:nvSpPr>
        <p:spPr>
          <a:xfrm>
            <a:off x="3884480" y="3945121"/>
            <a:ext cx="214000" cy="220465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3" name="円/楕円 82">
            <a:extLst>
              <a:ext uri="{FF2B5EF4-FFF2-40B4-BE49-F238E27FC236}">
                <a16:creationId xmlns:a16="http://schemas.microsoft.com/office/drawing/2014/main" id="{B755E9AA-5CFA-CA43-808A-B32A781206E4}"/>
              </a:ext>
            </a:extLst>
          </p:cNvPr>
          <p:cNvSpPr/>
          <p:nvPr/>
        </p:nvSpPr>
        <p:spPr>
          <a:xfrm>
            <a:off x="4062637" y="3831921"/>
            <a:ext cx="214000" cy="220465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4" name="円/楕円 83">
            <a:extLst>
              <a:ext uri="{FF2B5EF4-FFF2-40B4-BE49-F238E27FC236}">
                <a16:creationId xmlns:a16="http://schemas.microsoft.com/office/drawing/2014/main" id="{9282363E-4AC0-954A-B301-4A22866D51AB}"/>
              </a:ext>
            </a:extLst>
          </p:cNvPr>
          <p:cNvSpPr/>
          <p:nvPr/>
        </p:nvSpPr>
        <p:spPr>
          <a:xfrm>
            <a:off x="3713178" y="3828931"/>
            <a:ext cx="214000" cy="220465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5" name="円/楕円 84">
            <a:extLst>
              <a:ext uri="{FF2B5EF4-FFF2-40B4-BE49-F238E27FC236}">
                <a16:creationId xmlns:a16="http://schemas.microsoft.com/office/drawing/2014/main" id="{A900DCE1-D546-3F40-99CB-88D5D25CCC8D}"/>
              </a:ext>
            </a:extLst>
          </p:cNvPr>
          <p:cNvSpPr/>
          <p:nvPr/>
        </p:nvSpPr>
        <p:spPr>
          <a:xfrm>
            <a:off x="3923560" y="3761136"/>
            <a:ext cx="214000" cy="220465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6" name="円/楕円 85">
            <a:extLst>
              <a:ext uri="{FF2B5EF4-FFF2-40B4-BE49-F238E27FC236}">
                <a16:creationId xmlns:a16="http://schemas.microsoft.com/office/drawing/2014/main" id="{38BD1550-044E-2740-A97D-B6A25DC332BD}"/>
              </a:ext>
            </a:extLst>
          </p:cNvPr>
          <p:cNvSpPr/>
          <p:nvPr/>
        </p:nvSpPr>
        <p:spPr>
          <a:xfrm>
            <a:off x="3593473" y="3662734"/>
            <a:ext cx="214000" cy="220465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7" name="円/楕円 86">
            <a:extLst>
              <a:ext uri="{FF2B5EF4-FFF2-40B4-BE49-F238E27FC236}">
                <a16:creationId xmlns:a16="http://schemas.microsoft.com/office/drawing/2014/main" id="{C48B6CE2-1FEA-1A46-8994-55D5746F0515}"/>
              </a:ext>
            </a:extLst>
          </p:cNvPr>
          <p:cNvSpPr/>
          <p:nvPr/>
        </p:nvSpPr>
        <p:spPr>
          <a:xfrm>
            <a:off x="3795667" y="3745832"/>
            <a:ext cx="214000" cy="220465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8" name="円/楕円 87">
            <a:extLst>
              <a:ext uri="{FF2B5EF4-FFF2-40B4-BE49-F238E27FC236}">
                <a16:creationId xmlns:a16="http://schemas.microsoft.com/office/drawing/2014/main" id="{C178A49A-9BA0-E449-BC2B-33B28982F5B8}"/>
              </a:ext>
            </a:extLst>
          </p:cNvPr>
          <p:cNvSpPr/>
          <p:nvPr/>
        </p:nvSpPr>
        <p:spPr>
          <a:xfrm>
            <a:off x="4198059" y="3689884"/>
            <a:ext cx="214000" cy="220465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9" name="円/楕円 88">
            <a:extLst>
              <a:ext uri="{FF2B5EF4-FFF2-40B4-BE49-F238E27FC236}">
                <a16:creationId xmlns:a16="http://schemas.microsoft.com/office/drawing/2014/main" id="{A7B52627-C1DA-354D-B50A-50CF209ADB15}"/>
              </a:ext>
            </a:extLst>
          </p:cNvPr>
          <p:cNvSpPr/>
          <p:nvPr/>
        </p:nvSpPr>
        <p:spPr>
          <a:xfrm>
            <a:off x="9413190" y="3945121"/>
            <a:ext cx="214000" cy="220465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0" name="円/楕円 89">
            <a:extLst>
              <a:ext uri="{FF2B5EF4-FFF2-40B4-BE49-F238E27FC236}">
                <a16:creationId xmlns:a16="http://schemas.microsoft.com/office/drawing/2014/main" id="{FE3B3A56-D9D8-584C-8D16-2762C82882AB}"/>
              </a:ext>
            </a:extLst>
          </p:cNvPr>
          <p:cNvSpPr/>
          <p:nvPr/>
        </p:nvSpPr>
        <p:spPr>
          <a:xfrm>
            <a:off x="9591347" y="3831921"/>
            <a:ext cx="214000" cy="220465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1" name="円/楕円 90">
            <a:extLst>
              <a:ext uri="{FF2B5EF4-FFF2-40B4-BE49-F238E27FC236}">
                <a16:creationId xmlns:a16="http://schemas.microsoft.com/office/drawing/2014/main" id="{4973616C-A018-DE49-82AB-A616CBA2FFB3}"/>
              </a:ext>
            </a:extLst>
          </p:cNvPr>
          <p:cNvSpPr/>
          <p:nvPr/>
        </p:nvSpPr>
        <p:spPr>
          <a:xfrm>
            <a:off x="9241888" y="3828931"/>
            <a:ext cx="214000" cy="220465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2" name="円/楕円 91">
            <a:extLst>
              <a:ext uri="{FF2B5EF4-FFF2-40B4-BE49-F238E27FC236}">
                <a16:creationId xmlns:a16="http://schemas.microsoft.com/office/drawing/2014/main" id="{65BA1A87-4559-7342-9038-BFAFFA603EC3}"/>
              </a:ext>
            </a:extLst>
          </p:cNvPr>
          <p:cNvSpPr/>
          <p:nvPr/>
        </p:nvSpPr>
        <p:spPr>
          <a:xfrm>
            <a:off x="9452270" y="3761136"/>
            <a:ext cx="214000" cy="220465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3" name="円/楕円 92">
            <a:extLst>
              <a:ext uri="{FF2B5EF4-FFF2-40B4-BE49-F238E27FC236}">
                <a16:creationId xmlns:a16="http://schemas.microsoft.com/office/drawing/2014/main" id="{41BF7F90-8D11-2F4E-BEDF-05DF829E968C}"/>
              </a:ext>
            </a:extLst>
          </p:cNvPr>
          <p:cNvSpPr/>
          <p:nvPr/>
        </p:nvSpPr>
        <p:spPr>
          <a:xfrm>
            <a:off x="9122183" y="3662734"/>
            <a:ext cx="214000" cy="220465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4" name="円/楕円 93">
            <a:extLst>
              <a:ext uri="{FF2B5EF4-FFF2-40B4-BE49-F238E27FC236}">
                <a16:creationId xmlns:a16="http://schemas.microsoft.com/office/drawing/2014/main" id="{C0A17D36-06AF-2E48-BFF5-317C97A614C2}"/>
              </a:ext>
            </a:extLst>
          </p:cNvPr>
          <p:cNvSpPr/>
          <p:nvPr/>
        </p:nvSpPr>
        <p:spPr>
          <a:xfrm>
            <a:off x="9324377" y="3745832"/>
            <a:ext cx="214000" cy="220465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5" name="円/楕円 94">
            <a:extLst>
              <a:ext uri="{FF2B5EF4-FFF2-40B4-BE49-F238E27FC236}">
                <a16:creationId xmlns:a16="http://schemas.microsoft.com/office/drawing/2014/main" id="{98F437FB-D0C1-4441-977D-5E9AE8B54B76}"/>
              </a:ext>
            </a:extLst>
          </p:cNvPr>
          <p:cNvSpPr/>
          <p:nvPr/>
        </p:nvSpPr>
        <p:spPr>
          <a:xfrm>
            <a:off x="9726769" y="3689884"/>
            <a:ext cx="214000" cy="220465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8" name="円/楕円 97">
            <a:extLst>
              <a:ext uri="{FF2B5EF4-FFF2-40B4-BE49-F238E27FC236}">
                <a16:creationId xmlns:a16="http://schemas.microsoft.com/office/drawing/2014/main" id="{9925A222-2EF3-8F46-B5AF-26382A03E944}"/>
              </a:ext>
            </a:extLst>
          </p:cNvPr>
          <p:cNvSpPr/>
          <p:nvPr/>
        </p:nvSpPr>
        <p:spPr>
          <a:xfrm>
            <a:off x="8812758" y="2908183"/>
            <a:ext cx="1442634" cy="368398"/>
          </a:xfrm>
          <a:prstGeom prst="ellipse">
            <a:avLst/>
          </a:prstGeom>
          <a:solidFill>
            <a:srgbClr val="00B050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99" name="直線コネクタ 98">
            <a:extLst>
              <a:ext uri="{FF2B5EF4-FFF2-40B4-BE49-F238E27FC236}">
                <a16:creationId xmlns:a16="http://schemas.microsoft.com/office/drawing/2014/main" id="{DCAB9C86-063B-A94F-9EA7-76F3A2ACCE45}"/>
              </a:ext>
            </a:extLst>
          </p:cNvPr>
          <p:cNvCxnSpPr>
            <a:cxnSpLocks/>
            <a:stCxn id="98" idx="6"/>
          </p:cNvCxnSpPr>
          <p:nvPr/>
        </p:nvCxnSpPr>
        <p:spPr>
          <a:xfrm flipH="1">
            <a:off x="9782357" y="3092382"/>
            <a:ext cx="473035" cy="1013924"/>
          </a:xfrm>
          <a:prstGeom prst="line">
            <a:avLst/>
          </a:prstGeom>
          <a:ln w="57150" cap="flat" cmpd="sng" algn="ctr">
            <a:solidFill>
              <a:srgbClr val="00B05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1" name="直線コネクタ 100">
            <a:extLst>
              <a:ext uri="{FF2B5EF4-FFF2-40B4-BE49-F238E27FC236}">
                <a16:creationId xmlns:a16="http://schemas.microsoft.com/office/drawing/2014/main" id="{37D73C0B-7A9B-CC4B-A17D-550D9EF5492F}"/>
              </a:ext>
            </a:extLst>
          </p:cNvPr>
          <p:cNvCxnSpPr>
            <a:cxnSpLocks/>
          </p:cNvCxnSpPr>
          <p:nvPr/>
        </p:nvCxnSpPr>
        <p:spPr>
          <a:xfrm>
            <a:off x="8812757" y="3085595"/>
            <a:ext cx="471932" cy="1002684"/>
          </a:xfrm>
          <a:prstGeom prst="line">
            <a:avLst/>
          </a:prstGeom>
          <a:ln w="57150" cap="flat" cmpd="sng" algn="ctr">
            <a:solidFill>
              <a:srgbClr val="00B05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04" name="コンテンツ プレースホルダー 2">
            <a:extLst>
              <a:ext uri="{FF2B5EF4-FFF2-40B4-BE49-F238E27FC236}">
                <a16:creationId xmlns:a16="http://schemas.microsoft.com/office/drawing/2014/main" id="{E5545D7B-B3C1-AF46-9689-E526CD6FFDD1}"/>
              </a:ext>
            </a:extLst>
          </p:cNvPr>
          <p:cNvSpPr txBox="1">
            <a:spLocks/>
          </p:cNvSpPr>
          <p:nvPr/>
        </p:nvSpPr>
        <p:spPr>
          <a:xfrm>
            <a:off x="7678885" y="1276266"/>
            <a:ext cx="3796665" cy="6063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sz="2000" b="1">
                <a:solidFill>
                  <a:sysClr val="windowText" lastClr="000000"/>
                </a:solidFill>
                <a:latin typeface="+mn-ea"/>
              </a:rPr>
              <a:t>バックバイアス</a:t>
            </a:r>
            <a:r>
              <a:rPr lang="en-US" altLang="ja-JP" sz="2000" b="1" dirty="0">
                <a:solidFill>
                  <a:sysClr val="windowText" lastClr="000000"/>
                </a:solidFill>
                <a:latin typeface="+mn-ea"/>
              </a:rPr>
              <a:t>(</a:t>
            </a:r>
            <a:r>
              <a:rPr lang="en-US" altLang="ja-JP" sz="2000" b="1" dirty="0">
                <a:solidFill>
                  <a:sysClr val="windowText" lastClr="000000"/>
                </a:solidFill>
                <a:latin typeface="+mn-ea"/>
                <a:cs typeface="Gautami" panose="020B0502040204020203" pitchFamily="34" charset="0"/>
              </a:rPr>
              <a:t>V</a:t>
            </a:r>
            <a:r>
              <a:rPr lang="en-US" altLang="ja-JP" sz="2000" b="1" baseline="-25000" dirty="0">
                <a:solidFill>
                  <a:sysClr val="windowText" lastClr="000000"/>
                </a:solidFill>
                <a:latin typeface="+mn-ea"/>
                <a:cs typeface="Gautami" panose="020B0502040204020203" pitchFamily="34" charset="0"/>
              </a:rPr>
              <a:t>BB</a:t>
            </a:r>
            <a:r>
              <a:rPr lang="en-US" altLang="ja-JP" sz="2000" b="1" dirty="0">
                <a:solidFill>
                  <a:sysClr val="windowText" lastClr="000000"/>
                </a:solidFill>
                <a:latin typeface="+mn-ea"/>
              </a:rPr>
              <a:t>)</a:t>
            </a:r>
            <a:r>
              <a:rPr lang="ja-JP" altLang="en-US" sz="2000" b="1">
                <a:solidFill>
                  <a:sysClr val="windowText" lastClr="000000"/>
                </a:solidFill>
                <a:latin typeface="+mn-ea"/>
              </a:rPr>
              <a:t>：高</a:t>
            </a:r>
          </a:p>
          <a:p>
            <a:endParaRPr lang="ja-JP" altLang="en-US" sz="2000" b="1">
              <a:latin typeface="+mn-ea"/>
            </a:endParaRPr>
          </a:p>
        </p:txBody>
      </p:sp>
      <p:graphicFrame>
        <p:nvGraphicFramePr>
          <p:cNvPr id="105" name="表 62">
            <a:extLst>
              <a:ext uri="{FF2B5EF4-FFF2-40B4-BE49-F238E27FC236}">
                <a16:creationId xmlns:a16="http://schemas.microsoft.com/office/drawing/2014/main" id="{969273A7-A71B-DC40-9E59-54EE53BA43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0053500"/>
              </p:ext>
            </p:extLst>
          </p:nvPr>
        </p:nvGraphicFramePr>
        <p:xfrm>
          <a:off x="7250602" y="4624896"/>
          <a:ext cx="4021544" cy="3796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0772">
                  <a:extLst>
                    <a:ext uri="{9D8B030D-6E8A-4147-A177-3AD203B41FA5}">
                      <a16:colId xmlns:a16="http://schemas.microsoft.com/office/drawing/2014/main" val="219415478"/>
                    </a:ext>
                  </a:extLst>
                </a:gridCol>
                <a:gridCol w="2010772">
                  <a:extLst>
                    <a:ext uri="{9D8B030D-6E8A-4147-A177-3AD203B41FA5}">
                      <a16:colId xmlns:a16="http://schemas.microsoft.com/office/drawing/2014/main" val="1338177207"/>
                    </a:ext>
                  </a:extLst>
                </a:gridCol>
              </a:tblGrid>
              <a:tr h="379603">
                <a:tc>
                  <a:txBody>
                    <a:bodyPr/>
                    <a:lstStyle/>
                    <a:p>
                      <a:endParaRPr kumimoji="1" lang="ja-JP" altLang="en-US" sz="4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4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8746812"/>
                  </a:ext>
                </a:extLst>
              </a:tr>
            </a:tbl>
          </a:graphicData>
        </a:graphic>
      </p:graphicFrame>
      <p:cxnSp>
        <p:nvCxnSpPr>
          <p:cNvPr id="106" name="直線矢印コネクタ 105">
            <a:extLst>
              <a:ext uri="{FF2B5EF4-FFF2-40B4-BE49-F238E27FC236}">
                <a16:creationId xmlns:a16="http://schemas.microsoft.com/office/drawing/2014/main" id="{F0F8DD78-E545-414D-AB54-A6671FC02B95}"/>
              </a:ext>
            </a:extLst>
          </p:cNvPr>
          <p:cNvCxnSpPr>
            <a:cxnSpLocks/>
          </p:cNvCxnSpPr>
          <p:nvPr/>
        </p:nvCxnSpPr>
        <p:spPr>
          <a:xfrm>
            <a:off x="7052688" y="2928392"/>
            <a:ext cx="0" cy="1683066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8" name="コンテンツ プレースホルダー 2">
            <a:extLst>
              <a:ext uri="{FF2B5EF4-FFF2-40B4-BE49-F238E27FC236}">
                <a16:creationId xmlns:a16="http://schemas.microsoft.com/office/drawing/2014/main" id="{279F4DD2-F621-144E-B1E9-41C9DA23D024}"/>
              </a:ext>
            </a:extLst>
          </p:cNvPr>
          <p:cNvSpPr txBox="1">
            <a:spLocks/>
          </p:cNvSpPr>
          <p:nvPr/>
        </p:nvSpPr>
        <p:spPr>
          <a:xfrm>
            <a:off x="6585032" y="3276581"/>
            <a:ext cx="425591" cy="813237"/>
          </a:xfrm>
          <a:prstGeom prst="rect">
            <a:avLst/>
          </a:prstGeom>
        </p:spPr>
        <p:txBody>
          <a:bodyPr vert="eaVert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sz="1600">
                <a:latin typeface="HGPGothicE" panose="020B0900000000000000" pitchFamily="34" charset="-128"/>
                <a:ea typeface="HGPGothicE" panose="020B0900000000000000" pitchFamily="34" charset="-128"/>
              </a:rPr>
              <a:t>空乏層</a:t>
            </a:r>
          </a:p>
        </p:txBody>
      </p:sp>
      <p:sp>
        <p:nvSpPr>
          <p:cNvPr id="109" name="右矢印 108">
            <a:extLst>
              <a:ext uri="{FF2B5EF4-FFF2-40B4-BE49-F238E27FC236}">
                <a16:creationId xmlns:a16="http://schemas.microsoft.com/office/drawing/2014/main" id="{0DADA825-1E5A-F346-ACAC-FEB270934F26}"/>
              </a:ext>
            </a:extLst>
          </p:cNvPr>
          <p:cNvSpPr/>
          <p:nvPr/>
        </p:nvSpPr>
        <p:spPr>
          <a:xfrm rot="5400000">
            <a:off x="3427828" y="6397726"/>
            <a:ext cx="393073" cy="4156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0" name="右矢印 109">
            <a:extLst>
              <a:ext uri="{FF2B5EF4-FFF2-40B4-BE49-F238E27FC236}">
                <a16:creationId xmlns:a16="http://schemas.microsoft.com/office/drawing/2014/main" id="{20ADF74E-03E9-3C43-AC8C-842D0E6CCE0E}"/>
              </a:ext>
            </a:extLst>
          </p:cNvPr>
          <p:cNvSpPr/>
          <p:nvPr/>
        </p:nvSpPr>
        <p:spPr>
          <a:xfrm rot="5400000">
            <a:off x="8974867" y="6397726"/>
            <a:ext cx="393073" cy="4156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5" name="円/楕円 114">
            <a:extLst>
              <a:ext uri="{FF2B5EF4-FFF2-40B4-BE49-F238E27FC236}">
                <a16:creationId xmlns:a16="http://schemas.microsoft.com/office/drawing/2014/main" id="{1D9315A1-3F49-0C4B-848B-488E82B1C5D8}"/>
              </a:ext>
            </a:extLst>
          </p:cNvPr>
          <p:cNvSpPr/>
          <p:nvPr/>
        </p:nvSpPr>
        <p:spPr>
          <a:xfrm>
            <a:off x="9128310" y="859216"/>
            <a:ext cx="321396" cy="333364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7" name="コンテンツ プレースホルダー 2">
            <a:extLst>
              <a:ext uri="{FF2B5EF4-FFF2-40B4-BE49-F238E27FC236}">
                <a16:creationId xmlns:a16="http://schemas.microsoft.com/office/drawing/2014/main" id="{F1E3CC1A-2D16-044E-AC34-3E6CEA924429}"/>
              </a:ext>
            </a:extLst>
          </p:cNvPr>
          <p:cNvSpPr txBox="1">
            <a:spLocks/>
          </p:cNvSpPr>
          <p:nvPr/>
        </p:nvSpPr>
        <p:spPr>
          <a:xfrm>
            <a:off x="9378455" y="901264"/>
            <a:ext cx="2637534" cy="49879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ja-JP" altLang="en-US" sz="1800" b="1">
                <a:latin typeface="+mn-ea"/>
              </a:rPr>
              <a:t>：電子雲が拡散する領域</a:t>
            </a:r>
            <a:endParaRPr lang="en-US" altLang="ja-JP" sz="1800" b="1" dirty="0">
              <a:latin typeface="+mn-ea"/>
            </a:endParaRPr>
          </a:p>
        </p:txBody>
      </p:sp>
      <p:sp>
        <p:nvSpPr>
          <p:cNvPr id="118" name="コンテンツ プレースホルダー 2">
            <a:extLst>
              <a:ext uri="{FF2B5EF4-FFF2-40B4-BE49-F238E27FC236}">
                <a16:creationId xmlns:a16="http://schemas.microsoft.com/office/drawing/2014/main" id="{25F114F2-9CE0-A545-9EBB-8614FE405F8E}"/>
              </a:ext>
            </a:extLst>
          </p:cNvPr>
          <p:cNvSpPr txBox="1">
            <a:spLocks/>
          </p:cNvSpPr>
          <p:nvPr/>
        </p:nvSpPr>
        <p:spPr>
          <a:xfrm>
            <a:off x="7551373" y="5631817"/>
            <a:ext cx="3796665" cy="9315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ja-JP" sz="1800" dirty="0">
              <a:latin typeface="HGPGothicE" panose="020B0900000000000000" pitchFamily="34" charset="-128"/>
              <a:ea typeface="HGPGothicE" panose="020B0900000000000000" pitchFamily="34" charset="-128"/>
            </a:endParaRPr>
          </a:p>
          <a:p>
            <a:pPr marL="0" indent="0">
              <a:buNone/>
            </a:pPr>
            <a:r>
              <a:rPr lang="ja-JP" altLang="en-US" sz="1800">
                <a:latin typeface="HGPGothicE" panose="020B0900000000000000" pitchFamily="34" charset="-128"/>
                <a:ea typeface="HGPGothicE" panose="020B0900000000000000" pitchFamily="34" charset="-128"/>
              </a:rPr>
              <a:t>空乏層厚</a:t>
            </a:r>
            <a:r>
              <a:rPr lang="en-US" altLang="ja-JP" sz="1800" dirty="0">
                <a:latin typeface="HGPGothicE" panose="020B0900000000000000" pitchFamily="34" charset="-128"/>
                <a:ea typeface="HGPGothicE" panose="020B0900000000000000" pitchFamily="34" charset="-128"/>
              </a:rPr>
              <a:t> </a:t>
            </a:r>
            <a:r>
              <a:rPr lang="ja-JP" altLang="en-US" sz="1800">
                <a:latin typeface="HGPGothicE" panose="020B0900000000000000" pitchFamily="34" charset="-128"/>
                <a:ea typeface="HGPGothicE" panose="020B0900000000000000" pitchFamily="34" charset="-128"/>
              </a:rPr>
              <a:t>：</a:t>
            </a:r>
            <a:r>
              <a:rPr lang="en-US" altLang="ja-JP" sz="1800" dirty="0">
                <a:latin typeface="HGPGothicE" panose="020B0900000000000000" pitchFamily="34" charset="-128"/>
                <a:ea typeface="HGPGothicE" panose="020B0900000000000000" pitchFamily="34" charset="-128"/>
              </a:rPr>
              <a:t> </a:t>
            </a:r>
            <a:r>
              <a:rPr lang="ja-JP" altLang="en-US" sz="1800">
                <a:latin typeface="HGPGothicE" panose="020B0900000000000000" pitchFamily="34" charset="-128"/>
                <a:ea typeface="HGPGothicE" panose="020B0900000000000000" pitchFamily="34" charset="-128"/>
              </a:rPr>
              <a:t>大　→拡散面積</a:t>
            </a:r>
            <a:r>
              <a:rPr lang="en-US" altLang="ja-JP" sz="1800" dirty="0">
                <a:latin typeface="HGPGothicE" panose="020B0900000000000000" pitchFamily="34" charset="-128"/>
                <a:ea typeface="HGPGothicE" panose="020B0900000000000000" pitchFamily="34" charset="-128"/>
              </a:rPr>
              <a:t> </a:t>
            </a:r>
            <a:r>
              <a:rPr lang="ja-JP" altLang="en-US" sz="1800">
                <a:latin typeface="HGPGothicE" panose="020B0900000000000000" pitchFamily="34" charset="-128"/>
                <a:ea typeface="HGPGothicE" panose="020B0900000000000000" pitchFamily="34" charset="-128"/>
              </a:rPr>
              <a:t>：</a:t>
            </a:r>
            <a:r>
              <a:rPr lang="en-US" altLang="ja-JP" sz="1800" dirty="0">
                <a:latin typeface="HGPGothicE" panose="020B0900000000000000" pitchFamily="34" charset="-128"/>
                <a:ea typeface="HGPGothicE" panose="020B0900000000000000" pitchFamily="34" charset="-128"/>
              </a:rPr>
              <a:t> </a:t>
            </a:r>
            <a:r>
              <a:rPr lang="ja-JP" altLang="en-US" sz="1800">
                <a:latin typeface="HGPGothicE" panose="020B0900000000000000" pitchFamily="34" charset="-128"/>
                <a:ea typeface="HGPGothicE" panose="020B0900000000000000" pitchFamily="34" charset="-128"/>
              </a:rPr>
              <a:t>小</a:t>
            </a:r>
            <a:endParaRPr lang="en-US" altLang="ja-JP" sz="1800" dirty="0">
              <a:latin typeface="HGPGothicE" panose="020B0900000000000000" pitchFamily="34" charset="-128"/>
              <a:ea typeface="HGPGothicE" panose="020B0900000000000000" pitchFamily="34" charset="-128"/>
            </a:endParaRPr>
          </a:p>
        </p:txBody>
      </p:sp>
      <p:sp>
        <p:nvSpPr>
          <p:cNvPr id="119" name="コンテンツ プレースホルダー 2">
            <a:extLst>
              <a:ext uri="{FF2B5EF4-FFF2-40B4-BE49-F238E27FC236}">
                <a16:creationId xmlns:a16="http://schemas.microsoft.com/office/drawing/2014/main" id="{9501D033-9A21-F44D-93DD-0E11375CB940}"/>
              </a:ext>
            </a:extLst>
          </p:cNvPr>
          <p:cNvSpPr txBox="1">
            <a:spLocks/>
          </p:cNvSpPr>
          <p:nvPr/>
        </p:nvSpPr>
        <p:spPr>
          <a:xfrm>
            <a:off x="7367366" y="6781130"/>
            <a:ext cx="3796665" cy="9315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sz="2000" dirty="0">
                <a:latin typeface="HGPGothicE" panose="020B0900000000000000" pitchFamily="34" charset="-128"/>
                <a:ea typeface="HGPGothicE" panose="020B0900000000000000" pitchFamily="34" charset="-128"/>
              </a:rPr>
              <a:t>1 </a:t>
            </a:r>
            <a:r>
              <a:rPr lang="ja-JP" altLang="en-US" sz="2000">
                <a:latin typeface="HGPGothicE" panose="020B0900000000000000" pitchFamily="34" charset="-128"/>
                <a:ea typeface="HGPGothicE" panose="020B0900000000000000" pitchFamily="34" charset="-128"/>
              </a:rPr>
              <a:t>ピクセルイベントの割合</a:t>
            </a:r>
            <a:r>
              <a:rPr lang="en-US" altLang="ja-JP" sz="2000" dirty="0">
                <a:latin typeface="HGPGothicE" panose="020B0900000000000000" pitchFamily="34" charset="-128"/>
                <a:ea typeface="HGPGothicE" panose="020B0900000000000000" pitchFamily="34" charset="-128"/>
              </a:rPr>
              <a:t> </a:t>
            </a:r>
            <a:r>
              <a:rPr lang="ja-JP" altLang="en-US" sz="2000">
                <a:latin typeface="HGPGothicE" panose="020B0900000000000000" pitchFamily="34" charset="-128"/>
                <a:ea typeface="HGPGothicE" panose="020B0900000000000000" pitchFamily="34" charset="-128"/>
              </a:rPr>
              <a:t>：</a:t>
            </a:r>
            <a:r>
              <a:rPr lang="en-US" altLang="ja-JP" sz="2000" dirty="0">
                <a:latin typeface="HGPGothicE" panose="020B0900000000000000" pitchFamily="34" charset="-128"/>
                <a:ea typeface="HGPGothicE" panose="020B0900000000000000" pitchFamily="34" charset="-128"/>
              </a:rPr>
              <a:t> </a:t>
            </a:r>
            <a:r>
              <a:rPr lang="ja-JP" altLang="en-US" sz="2000">
                <a:latin typeface="HGPGothicE" panose="020B0900000000000000" pitchFamily="34" charset="-128"/>
                <a:ea typeface="HGPGothicE" panose="020B0900000000000000" pitchFamily="34" charset="-128"/>
              </a:rPr>
              <a:t>増加</a:t>
            </a:r>
            <a:endParaRPr lang="en-US" altLang="ja-JP" sz="2000" dirty="0">
              <a:latin typeface="HGPGothicE" panose="020B0900000000000000" pitchFamily="34" charset="-128"/>
              <a:ea typeface="HGPGothicE" panose="020B0900000000000000" pitchFamily="34" charset="-128"/>
            </a:endParaRPr>
          </a:p>
        </p:txBody>
      </p:sp>
      <p:sp>
        <p:nvSpPr>
          <p:cNvPr id="120" name="コンテンツ プレースホルダー 2">
            <a:extLst>
              <a:ext uri="{FF2B5EF4-FFF2-40B4-BE49-F238E27FC236}">
                <a16:creationId xmlns:a16="http://schemas.microsoft.com/office/drawing/2014/main" id="{FA3BA151-4596-834A-A475-C670AB0040D5}"/>
              </a:ext>
            </a:extLst>
          </p:cNvPr>
          <p:cNvSpPr txBox="1">
            <a:spLocks/>
          </p:cNvSpPr>
          <p:nvPr/>
        </p:nvSpPr>
        <p:spPr>
          <a:xfrm>
            <a:off x="1895113" y="5631816"/>
            <a:ext cx="3796665" cy="9315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ja-JP" sz="1800" dirty="0">
              <a:latin typeface="HGPGothicE" panose="020B0900000000000000" pitchFamily="34" charset="-128"/>
              <a:ea typeface="HGPGothicE" panose="020B0900000000000000" pitchFamily="34" charset="-128"/>
            </a:endParaRPr>
          </a:p>
          <a:p>
            <a:pPr marL="0" indent="0">
              <a:buNone/>
            </a:pPr>
            <a:r>
              <a:rPr lang="ja-JP" altLang="en-US" sz="1800">
                <a:latin typeface="HGPGothicE" panose="020B0900000000000000" pitchFamily="34" charset="-128"/>
                <a:ea typeface="HGPGothicE" panose="020B0900000000000000" pitchFamily="34" charset="-128"/>
              </a:rPr>
              <a:t>空乏層厚</a:t>
            </a:r>
            <a:r>
              <a:rPr lang="en-US" altLang="ja-JP" sz="1800" dirty="0">
                <a:latin typeface="HGPGothicE" panose="020B0900000000000000" pitchFamily="34" charset="-128"/>
                <a:ea typeface="HGPGothicE" panose="020B0900000000000000" pitchFamily="34" charset="-128"/>
              </a:rPr>
              <a:t> </a:t>
            </a:r>
            <a:r>
              <a:rPr lang="ja-JP" altLang="en-US" sz="1800">
                <a:latin typeface="HGPGothicE" panose="020B0900000000000000" pitchFamily="34" charset="-128"/>
                <a:ea typeface="HGPGothicE" panose="020B0900000000000000" pitchFamily="34" charset="-128"/>
              </a:rPr>
              <a:t>：</a:t>
            </a:r>
            <a:r>
              <a:rPr lang="en-US" altLang="ja-JP" sz="1800" dirty="0">
                <a:latin typeface="HGPGothicE" panose="020B0900000000000000" pitchFamily="34" charset="-128"/>
                <a:ea typeface="HGPGothicE" panose="020B0900000000000000" pitchFamily="34" charset="-128"/>
              </a:rPr>
              <a:t> </a:t>
            </a:r>
            <a:r>
              <a:rPr lang="ja-JP" altLang="en-US" sz="1800">
                <a:latin typeface="HGPGothicE" panose="020B0900000000000000" pitchFamily="34" charset="-128"/>
                <a:ea typeface="HGPGothicE" panose="020B0900000000000000" pitchFamily="34" charset="-128"/>
              </a:rPr>
              <a:t>小　→拡散面積</a:t>
            </a:r>
            <a:r>
              <a:rPr lang="en-US" altLang="ja-JP" sz="1800" dirty="0">
                <a:latin typeface="HGPGothicE" panose="020B0900000000000000" pitchFamily="34" charset="-128"/>
                <a:ea typeface="HGPGothicE" panose="020B0900000000000000" pitchFamily="34" charset="-128"/>
              </a:rPr>
              <a:t> </a:t>
            </a:r>
            <a:r>
              <a:rPr lang="ja-JP" altLang="en-US" sz="1800">
                <a:latin typeface="HGPGothicE" panose="020B0900000000000000" pitchFamily="34" charset="-128"/>
                <a:ea typeface="HGPGothicE" panose="020B0900000000000000" pitchFamily="34" charset="-128"/>
              </a:rPr>
              <a:t>：</a:t>
            </a:r>
            <a:r>
              <a:rPr lang="en-US" altLang="ja-JP" sz="1800" dirty="0">
                <a:latin typeface="HGPGothicE" panose="020B0900000000000000" pitchFamily="34" charset="-128"/>
                <a:ea typeface="HGPGothicE" panose="020B0900000000000000" pitchFamily="34" charset="-128"/>
              </a:rPr>
              <a:t> </a:t>
            </a:r>
            <a:r>
              <a:rPr lang="ja-JP" altLang="en-US" sz="1800">
                <a:latin typeface="HGPGothicE" panose="020B0900000000000000" pitchFamily="34" charset="-128"/>
                <a:ea typeface="HGPGothicE" panose="020B0900000000000000" pitchFamily="34" charset="-128"/>
              </a:rPr>
              <a:t>大</a:t>
            </a:r>
            <a:endParaRPr lang="en-US" altLang="ja-JP" sz="1800" dirty="0">
              <a:latin typeface="HGPGothicE" panose="020B0900000000000000" pitchFamily="34" charset="-128"/>
              <a:ea typeface="HGPGothicE" panose="020B0900000000000000" pitchFamily="34" charset="-128"/>
            </a:endParaRPr>
          </a:p>
        </p:txBody>
      </p:sp>
      <p:sp>
        <p:nvSpPr>
          <p:cNvPr id="121" name="コンテンツ プレースホルダー 2">
            <a:extLst>
              <a:ext uri="{FF2B5EF4-FFF2-40B4-BE49-F238E27FC236}">
                <a16:creationId xmlns:a16="http://schemas.microsoft.com/office/drawing/2014/main" id="{744FE78B-5593-3847-A7AA-A60BA560B8B6}"/>
              </a:ext>
            </a:extLst>
          </p:cNvPr>
          <p:cNvSpPr txBox="1">
            <a:spLocks/>
          </p:cNvSpPr>
          <p:nvPr/>
        </p:nvSpPr>
        <p:spPr>
          <a:xfrm>
            <a:off x="1803109" y="6802909"/>
            <a:ext cx="3796665" cy="9315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sz="2000" dirty="0">
                <a:latin typeface="HGPGothicE" panose="020B0900000000000000" pitchFamily="34" charset="-128"/>
                <a:ea typeface="HGPGothicE" panose="020B0900000000000000" pitchFamily="34" charset="-128"/>
              </a:rPr>
              <a:t>1 </a:t>
            </a:r>
            <a:r>
              <a:rPr lang="ja-JP" altLang="en-US" sz="2000">
                <a:latin typeface="HGPGothicE" panose="020B0900000000000000" pitchFamily="34" charset="-128"/>
                <a:ea typeface="HGPGothicE" panose="020B0900000000000000" pitchFamily="34" charset="-128"/>
              </a:rPr>
              <a:t>ピクセルイベントの割合</a:t>
            </a:r>
            <a:r>
              <a:rPr lang="en-US" altLang="ja-JP" sz="2000" dirty="0">
                <a:latin typeface="HGPGothicE" panose="020B0900000000000000" pitchFamily="34" charset="-128"/>
                <a:ea typeface="HGPGothicE" panose="020B0900000000000000" pitchFamily="34" charset="-128"/>
              </a:rPr>
              <a:t> </a:t>
            </a:r>
            <a:r>
              <a:rPr lang="ja-JP" altLang="en-US" sz="2000">
                <a:latin typeface="HGPGothicE" panose="020B0900000000000000" pitchFamily="34" charset="-128"/>
                <a:ea typeface="HGPGothicE" panose="020B0900000000000000" pitchFamily="34" charset="-128"/>
              </a:rPr>
              <a:t>：</a:t>
            </a:r>
            <a:r>
              <a:rPr lang="en-US" altLang="ja-JP" sz="2000" dirty="0">
                <a:latin typeface="HGPGothicE" panose="020B0900000000000000" pitchFamily="34" charset="-128"/>
                <a:ea typeface="HGPGothicE" panose="020B0900000000000000" pitchFamily="34" charset="-128"/>
              </a:rPr>
              <a:t> </a:t>
            </a:r>
            <a:r>
              <a:rPr lang="ja-JP" altLang="en-US" sz="2000">
                <a:latin typeface="HGPGothicE" panose="020B0900000000000000" pitchFamily="34" charset="-128"/>
                <a:ea typeface="HGPGothicE" panose="020B0900000000000000" pitchFamily="34" charset="-128"/>
              </a:rPr>
              <a:t>減少</a:t>
            </a:r>
            <a:endParaRPr lang="en-US" altLang="ja-JP" sz="2000" dirty="0">
              <a:latin typeface="HGPGothicE" panose="020B0900000000000000" pitchFamily="34" charset="-128"/>
              <a:ea typeface="HGPGothicE" panose="020B0900000000000000" pitchFamily="34" charset="-128"/>
            </a:endParaRPr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42717D47-59E6-2549-B493-51D855E23BB7}"/>
              </a:ext>
            </a:extLst>
          </p:cNvPr>
          <p:cNvSpPr/>
          <p:nvPr/>
        </p:nvSpPr>
        <p:spPr>
          <a:xfrm>
            <a:off x="1601962" y="5117905"/>
            <a:ext cx="9873588" cy="6563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7" name="直線矢印コネクタ 6">
            <a:extLst>
              <a:ext uri="{FF2B5EF4-FFF2-40B4-BE49-F238E27FC236}">
                <a16:creationId xmlns:a16="http://schemas.microsoft.com/office/drawing/2014/main" id="{D94BB74E-C823-D2F3-FE33-55E24FBB8285}"/>
              </a:ext>
            </a:extLst>
          </p:cNvPr>
          <p:cNvCxnSpPr>
            <a:cxnSpLocks/>
            <a:stCxn id="11" idx="0"/>
            <a:endCxn id="98" idx="0"/>
          </p:cNvCxnSpPr>
          <p:nvPr/>
        </p:nvCxnSpPr>
        <p:spPr>
          <a:xfrm flipV="1">
            <a:off x="9520190" y="2908183"/>
            <a:ext cx="13885" cy="12846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7160AEA0-2CD7-27F5-B71E-49E9C87898BE}"/>
              </a:ext>
            </a:extLst>
          </p:cNvPr>
          <p:cNvSpPr txBox="1"/>
          <p:nvPr/>
        </p:nvSpPr>
        <p:spPr>
          <a:xfrm>
            <a:off x="8906694" y="4192791"/>
            <a:ext cx="1226992" cy="400110"/>
          </a:xfrm>
          <a:prstGeom prst="rect">
            <a:avLst/>
          </a:prstGeom>
          <a:solidFill>
            <a:srgbClr val="FFEBF7"/>
          </a:solidFill>
        </p:spPr>
        <p:txBody>
          <a:bodyPr wrap="square" rtlCol="0">
            <a:spAutoFit/>
          </a:bodyPr>
          <a:lstStyle/>
          <a:p>
            <a:r>
              <a:rPr kumimoji="1" lang="ja-JP" altLang="en-US" sz="2000" b="1"/>
              <a:t>ドリフト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C9780AB0-F804-DEA5-50BD-9D8FDC886736}"/>
              </a:ext>
            </a:extLst>
          </p:cNvPr>
          <p:cNvSpPr txBox="1"/>
          <p:nvPr/>
        </p:nvSpPr>
        <p:spPr>
          <a:xfrm>
            <a:off x="7895015" y="3118520"/>
            <a:ext cx="773938" cy="400110"/>
          </a:xfrm>
          <a:prstGeom prst="rect">
            <a:avLst/>
          </a:prstGeom>
          <a:solidFill>
            <a:srgbClr val="FFEBF7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ja-JP" altLang="en-US" sz="2000" b="1"/>
              <a:t>拡散</a:t>
            </a:r>
            <a:endParaRPr kumimoji="1" lang="ja-JP" altLang="en-US" sz="2000" b="1"/>
          </a:p>
        </p:txBody>
      </p:sp>
      <p:cxnSp>
        <p:nvCxnSpPr>
          <p:cNvPr id="17" name="直線矢印コネクタ 16">
            <a:extLst>
              <a:ext uri="{FF2B5EF4-FFF2-40B4-BE49-F238E27FC236}">
                <a16:creationId xmlns:a16="http://schemas.microsoft.com/office/drawing/2014/main" id="{3CEB124D-27F7-2F4D-FA51-7D78FC3DED6A}"/>
              </a:ext>
            </a:extLst>
          </p:cNvPr>
          <p:cNvCxnSpPr>
            <a:cxnSpLocks/>
          </p:cNvCxnSpPr>
          <p:nvPr/>
        </p:nvCxnSpPr>
        <p:spPr>
          <a:xfrm flipH="1" flipV="1">
            <a:off x="8324050" y="3052462"/>
            <a:ext cx="386969" cy="685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矢印コネクタ 20">
            <a:extLst>
              <a:ext uri="{FF2B5EF4-FFF2-40B4-BE49-F238E27FC236}">
                <a16:creationId xmlns:a16="http://schemas.microsoft.com/office/drawing/2014/main" id="{D63AFB62-11B8-34C7-9250-2EAF75A1A0A9}"/>
              </a:ext>
            </a:extLst>
          </p:cNvPr>
          <p:cNvCxnSpPr>
            <a:cxnSpLocks/>
          </p:cNvCxnSpPr>
          <p:nvPr/>
        </p:nvCxnSpPr>
        <p:spPr>
          <a:xfrm>
            <a:off x="10331355" y="3071066"/>
            <a:ext cx="42170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DDEAE0C2-8C8B-8199-BA18-FEFB2AB822EE}"/>
              </a:ext>
            </a:extLst>
          </p:cNvPr>
          <p:cNvSpPr txBox="1"/>
          <p:nvPr/>
        </p:nvSpPr>
        <p:spPr>
          <a:xfrm>
            <a:off x="10434979" y="3156223"/>
            <a:ext cx="773938" cy="400110"/>
          </a:xfrm>
          <a:prstGeom prst="rect">
            <a:avLst/>
          </a:prstGeom>
          <a:solidFill>
            <a:srgbClr val="FFEBF7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ja-JP" altLang="en-US" sz="2000" b="1"/>
              <a:t>拡散</a:t>
            </a:r>
            <a:endParaRPr kumimoji="1" lang="ja-JP" altLang="en-US" sz="2000" b="1"/>
          </a:p>
        </p:txBody>
      </p:sp>
    </p:spTree>
    <p:extLst>
      <p:ext uri="{BB962C8B-B14F-4D97-AF65-F5344CB8AC3E}">
        <p14:creationId xmlns:p14="http://schemas.microsoft.com/office/powerpoint/2010/main" val="101395776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679EFC89-00E6-3041-B27F-E96A451590B4}"/>
              </a:ext>
            </a:extLst>
          </p:cNvPr>
          <p:cNvSpPr/>
          <p:nvPr/>
        </p:nvSpPr>
        <p:spPr>
          <a:xfrm>
            <a:off x="734300" y="2403813"/>
            <a:ext cx="9414045" cy="82934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1260CC2-5577-9048-90C2-9B2559DFAF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2966" y="7074419"/>
            <a:ext cx="10515600" cy="4351338"/>
          </a:xfrm>
        </p:spPr>
        <p:txBody>
          <a:bodyPr/>
          <a:lstStyle/>
          <a:p>
            <a:r>
              <a:rPr kumimoji="1" lang="ja-JP" altLang="en-US"/>
              <a:t>あああ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778EB992-2A60-1240-ADC4-2AAF0EA3F9E7}"/>
              </a:ext>
            </a:extLst>
          </p:cNvPr>
          <p:cNvSpPr/>
          <p:nvPr/>
        </p:nvSpPr>
        <p:spPr>
          <a:xfrm>
            <a:off x="733507" y="2403813"/>
            <a:ext cx="198475" cy="829341"/>
          </a:xfrm>
          <a:prstGeom prst="rect">
            <a:avLst/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EB019FF2-C587-E348-BB7B-015FE7515429}"/>
              </a:ext>
            </a:extLst>
          </p:cNvPr>
          <p:cNvSpPr/>
          <p:nvPr/>
        </p:nvSpPr>
        <p:spPr>
          <a:xfrm>
            <a:off x="2475533" y="2403812"/>
            <a:ext cx="198475" cy="829341"/>
          </a:xfrm>
          <a:prstGeom prst="rect">
            <a:avLst/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13F8E5FC-FFF1-AE49-B744-7CF8705068B2}"/>
              </a:ext>
            </a:extLst>
          </p:cNvPr>
          <p:cNvSpPr/>
          <p:nvPr/>
        </p:nvSpPr>
        <p:spPr>
          <a:xfrm>
            <a:off x="4221288" y="2402957"/>
            <a:ext cx="198475" cy="829341"/>
          </a:xfrm>
          <a:prstGeom prst="rect">
            <a:avLst/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5991D994-2663-F248-8484-893D1B39FFBF}"/>
              </a:ext>
            </a:extLst>
          </p:cNvPr>
          <p:cNvSpPr/>
          <p:nvPr/>
        </p:nvSpPr>
        <p:spPr>
          <a:xfrm>
            <a:off x="5022083" y="2403807"/>
            <a:ext cx="198475" cy="829341"/>
          </a:xfrm>
          <a:prstGeom prst="rect">
            <a:avLst/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00EA05A2-1E6B-E342-876B-4DE341C0D4F0}"/>
              </a:ext>
            </a:extLst>
          </p:cNvPr>
          <p:cNvSpPr/>
          <p:nvPr/>
        </p:nvSpPr>
        <p:spPr>
          <a:xfrm>
            <a:off x="4648902" y="2404868"/>
            <a:ext cx="366492" cy="82934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84F8149B-4C08-E248-AA4D-7DA35DBFCE01}"/>
              </a:ext>
            </a:extLst>
          </p:cNvPr>
          <p:cNvCxnSpPr>
            <a:cxnSpLocks/>
          </p:cNvCxnSpPr>
          <p:nvPr/>
        </p:nvCxnSpPr>
        <p:spPr>
          <a:xfrm>
            <a:off x="4648902" y="2400171"/>
            <a:ext cx="0" cy="829340"/>
          </a:xfrm>
          <a:prstGeom prst="line">
            <a:avLst/>
          </a:prstGeom>
          <a:ln w="1143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08DC4CBA-E89C-004E-9960-A0A77E861A27}"/>
              </a:ext>
            </a:extLst>
          </p:cNvPr>
          <p:cNvSpPr/>
          <p:nvPr/>
        </p:nvSpPr>
        <p:spPr>
          <a:xfrm>
            <a:off x="8194488" y="2401821"/>
            <a:ext cx="198475" cy="829341"/>
          </a:xfrm>
          <a:prstGeom prst="rect">
            <a:avLst/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7EE9E799-5A74-444C-83D4-663A7FE67111}"/>
              </a:ext>
            </a:extLst>
          </p:cNvPr>
          <p:cNvSpPr/>
          <p:nvPr/>
        </p:nvSpPr>
        <p:spPr>
          <a:xfrm>
            <a:off x="6561333" y="2402956"/>
            <a:ext cx="198475" cy="829341"/>
          </a:xfrm>
          <a:prstGeom prst="rect">
            <a:avLst/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755CDB00-8916-BB4A-9347-A45B5F0920FC}"/>
              </a:ext>
            </a:extLst>
          </p:cNvPr>
          <p:cNvSpPr/>
          <p:nvPr/>
        </p:nvSpPr>
        <p:spPr>
          <a:xfrm>
            <a:off x="7819606" y="2407455"/>
            <a:ext cx="366492" cy="82934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>
            <a:extLst>
              <a:ext uri="{FF2B5EF4-FFF2-40B4-BE49-F238E27FC236}">
                <a16:creationId xmlns:a16="http://schemas.microsoft.com/office/drawing/2014/main" id="{B0E16A6F-90E7-BB4A-BAA4-D1BDE2C4D36E}"/>
              </a:ext>
            </a:extLst>
          </p:cNvPr>
          <p:cNvSpPr/>
          <p:nvPr/>
        </p:nvSpPr>
        <p:spPr>
          <a:xfrm>
            <a:off x="9949876" y="2400171"/>
            <a:ext cx="198475" cy="829341"/>
          </a:xfrm>
          <a:prstGeom prst="rect">
            <a:avLst/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7" name="直線コネクタ 36">
            <a:extLst>
              <a:ext uri="{FF2B5EF4-FFF2-40B4-BE49-F238E27FC236}">
                <a16:creationId xmlns:a16="http://schemas.microsoft.com/office/drawing/2014/main" id="{B22F2E0A-DD98-3943-8933-04639206AE53}"/>
              </a:ext>
            </a:extLst>
          </p:cNvPr>
          <p:cNvCxnSpPr>
            <a:cxnSpLocks/>
          </p:cNvCxnSpPr>
          <p:nvPr/>
        </p:nvCxnSpPr>
        <p:spPr>
          <a:xfrm>
            <a:off x="7844007" y="2400171"/>
            <a:ext cx="0" cy="829340"/>
          </a:xfrm>
          <a:prstGeom prst="line">
            <a:avLst/>
          </a:prstGeom>
          <a:ln w="1143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矢印コネクタ 42">
            <a:extLst>
              <a:ext uri="{FF2B5EF4-FFF2-40B4-BE49-F238E27FC236}">
                <a16:creationId xmlns:a16="http://schemas.microsoft.com/office/drawing/2014/main" id="{904B2A23-142A-2347-B921-B48B6390C5F9}"/>
              </a:ext>
            </a:extLst>
          </p:cNvPr>
          <p:cNvCxnSpPr>
            <a:cxnSpLocks/>
          </p:cNvCxnSpPr>
          <p:nvPr/>
        </p:nvCxnSpPr>
        <p:spPr>
          <a:xfrm>
            <a:off x="931982" y="2623455"/>
            <a:ext cx="1543551" cy="0"/>
          </a:xfrm>
          <a:prstGeom prst="straightConnector1">
            <a:avLst/>
          </a:prstGeom>
          <a:ln w="762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コンテンツ プレースホルダー 2">
            <a:extLst>
              <a:ext uri="{FF2B5EF4-FFF2-40B4-BE49-F238E27FC236}">
                <a16:creationId xmlns:a16="http://schemas.microsoft.com/office/drawing/2014/main" id="{23B9CB1C-B3BA-3043-A15A-52B0A35CC088}"/>
              </a:ext>
            </a:extLst>
          </p:cNvPr>
          <p:cNvSpPr txBox="1">
            <a:spLocks/>
          </p:cNvSpPr>
          <p:nvPr/>
        </p:nvSpPr>
        <p:spPr>
          <a:xfrm>
            <a:off x="1268017" y="2689831"/>
            <a:ext cx="1362567" cy="6321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sz="2000" dirty="0">
                <a:latin typeface="HGPGothicE" panose="020B0900000000000000" pitchFamily="34" charset="-128"/>
                <a:ea typeface="HGPGothicE" panose="020B0900000000000000" pitchFamily="34" charset="-128"/>
              </a:rPr>
              <a:t>100μs</a:t>
            </a:r>
            <a:endParaRPr lang="ja-JP" altLang="en-US" sz="2000">
              <a:latin typeface="HGPGothicE" panose="020B0900000000000000" pitchFamily="34" charset="-128"/>
              <a:ea typeface="HGPGothicE" panose="020B0900000000000000" pitchFamily="34" charset="-128"/>
            </a:endParaRPr>
          </a:p>
        </p:txBody>
      </p:sp>
      <p:cxnSp>
        <p:nvCxnSpPr>
          <p:cNvPr id="47" name="直線矢印コネクタ 46">
            <a:extLst>
              <a:ext uri="{FF2B5EF4-FFF2-40B4-BE49-F238E27FC236}">
                <a16:creationId xmlns:a16="http://schemas.microsoft.com/office/drawing/2014/main" id="{D281FEF3-4E33-AA43-9585-C75AF59F1CF1}"/>
              </a:ext>
            </a:extLst>
          </p:cNvPr>
          <p:cNvCxnSpPr>
            <a:cxnSpLocks/>
          </p:cNvCxnSpPr>
          <p:nvPr/>
        </p:nvCxnSpPr>
        <p:spPr>
          <a:xfrm>
            <a:off x="2677737" y="2623455"/>
            <a:ext cx="1543551" cy="0"/>
          </a:xfrm>
          <a:prstGeom prst="straightConnector1">
            <a:avLst/>
          </a:prstGeom>
          <a:ln w="762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コンテンツ プレースホルダー 2">
            <a:extLst>
              <a:ext uri="{FF2B5EF4-FFF2-40B4-BE49-F238E27FC236}">
                <a16:creationId xmlns:a16="http://schemas.microsoft.com/office/drawing/2014/main" id="{098146A7-C22F-3947-BD8C-D9D00CBD616F}"/>
              </a:ext>
            </a:extLst>
          </p:cNvPr>
          <p:cNvSpPr txBox="1">
            <a:spLocks/>
          </p:cNvSpPr>
          <p:nvPr/>
        </p:nvSpPr>
        <p:spPr>
          <a:xfrm>
            <a:off x="2915091" y="2689830"/>
            <a:ext cx="1362567" cy="6321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sz="2000" dirty="0">
                <a:latin typeface="HGPGothicE" panose="020B0900000000000000" pitchFamily="34" charset="-128"/>
                <a:ea typeface="HGPGothicE" panose="020B0900000000000000" pitchFamily="34" charset="-128"/>
              </a:rPr>
              <a:t>100μs</a:t>
            </a:r>
            <a:endParaRPr lang="ja-JP" altLang="en-US" sz="2000">
              <a:latin typeface="HGPGothicE" panose="020B0900000000000000" pitchFamily="34" charset="-128"/>
              <a:ea typeface="HGPGothicE" panose="020B0900000000000000" pitchFamily="34" charset="-128"/>
            </a:endParaRPr>
          </a:p>
        </p:txBody>
      </p:sp>
      <p:sp>
        <p:nvSpPr>
          <p:cNvPr id="56" name="コンテンツ プレースホルダー 2">
            <a:extLst>
              <a:ext uri="{FF2B5EF4-FFF2-40B4-BE49-F238E27FC236}">
                <a16:creationId xmlns:a16="http://schemas.microsoft.com/office/drawing/2014/main" id="{F4FC2998-9583-3545-8D07-E9A2460E1D4C}"/>
              </a:ext>
            </a:extLst>
          </p:cNvPr>
          <p:cNvSpPr txBox="1">
            <a:spLocks/>
          </p:cNvSpPr>
          <p:nvPr/>
        </p:nvSpPr>
        <p:spPr>
          <a:xfrm>
            <a:off x="6264299" y="1323624"/>
            <a:ext cx="1799043" cy="6321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sz="1600" dirty="0">
                <a:latin typeface="HGPGothicE" panose="020B0900000000000000" pitchFamily="34" charset="-128"/>
                <a:ea typeface="HGPGothicE" panose="020B0900000000000000" pitchFamily="34" charset="-128"/>
              </a:rPr>
              <a:t>X</a:t>
            </a:r>
            <a:r>
              <a:rPr lang="ja-JP" altLang="en-US" sz="1600">
                <a:latin typeface="HGPGothicE" panose="020B0900000000000000" pitchFamily="34" charset="-128"/>
                <a:ea typeface="HGPGothicE" panose="020B0900000000000000" pitchFamily="34" charset="-128"/>
              </a:rPr>
              <a:t>線イベント発生</a:t>
            </a:r>
          </a:p>
        </p:txBody>
      </p:sp>
      <p:sp>
        <p:nvSpPr>
          <p:cNvPr id="58" name="コンテンツ プレースホルダー 2">
            <a:extLst>
              <a:ext uri="{FF2B5EF4-FFF2-40B4-BE49-F238E27FC236}">
                <a16:creationId xmlns:a16="http://schemas.microsoft.com/office/drawing/2014/main" id="{777B73FF-2E19-C841-BA5D-67C1817C4589}"/>
              </a:ext>
            </a:extLst>
          </p:cNvPr>
          <p:cNvSpPr txBox="1">
            <a:spLocks/>
          </p:cNvSpPr>
          <p:nvPr/>
        </p:nvSpPr>
        <p:spPr>
          <a:xfrm>
            <a:off x="6264301" y="1783793"/>
            <a:ext cx="1605335" cy="6321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ja-JP" altLang="en-US" sz="1600">
                <a:latin typeface="HGPGothicE" panose="020B0900000000000000" pitchFamily="34" charset="-128"/>
                <a:ea typeface="HGPGothicE" panose="020B0900000000000000" pitchFamily="34" charset="-128"/>
              </a:rPr>
              <a:t>読み出し時間</a:t>
            </a:r>
          </a:p>
        </p:txBody>
      </p:sp>
      <p:sp>
        <p:nvSpPr>
          <p:cNvPr id="61" name="コンテンツ プレースホルダー 2">
            <a:extLst>
              <a:ext uri="{FF2B5EF4-FFF2-40B4-BE49-F238E27FC236}">
                <a16:creationId xmlns:a16="http://schemas.microsoft.com/office/drawing/2014/main" id="{81728040-AECE-DF41-9054-B8ABE42DBBCB}"/>
              </a:ext>
            </a:extLst>
          </p:cNvPr>
          <p:cNvSpPr txBox="1">
            <a:spLocks/>
          </p:cNvSpPr>
          <p:nvPr/>
        </p:nvSpPr>
        <p:spPr>
          <a:xfrm>
            <a:off x="8922644" y="1296189"/>
            <a:ext cx="1225701" cy="6321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ja-JP" altLang="en-US" sz="1600">
                <a:latin typeface="HGPGothicE" panose="020B0900000000000000" pitchFamily="34" charset="-128"/>
                <a:ea typeface="HGPGothicE" panose="020B0900000000000000" pitchFamily="34" charset="-128"/>
              </a:rPr>
              <a:t>露光時間</a:t>
            </a:r>
          </a:p>
        </p:txBody>
      </p:sp>
      <p:sp>
        <p:nvSpPr>
          <p:cNvPr id="62" name="コンテンツ プレースホルダー 2">
            <a:extLst>
              <a:ext uri="{FF2B5EF4-FFF2-40B4-BE49-F238E27FC236}">
                <a16:creationId xmlns:a16="http://schemas.microsoft.com/office/drawing/2014/main" id="{C10C471C-C8F1-3C43-A3BC-0A4488556F8D}"/>
              </a:ext>
            </a:extLst>
          </p:cNvPr>
          <p:cNvSpPr txBox="1">
            <a:spLocks/>
          </p:cNvSpPr>
          <p:nvPr/>
        </p:nvSpPr>
        <p:spPr>
          <a:xfrm>
            <a:off x="8922644" y="1764380"/>
            <a:ext cx="1551389" cy="6321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ja-JP" altLang="en-US" sz="1600">
                <a:latin typeface="HGPGothicE" panose="020B0900000000000000" pitchFamily="34" charset="-128"/>
                <a:ea typeface="HGPGothicE" panose="020B0900000000000000" pitchFamily="34" charset="-128"/>
              </a:rPr>
              <a:t>露光をリセット</a:t>
            </a:r>
          </a:p>
        </p:txBody>
      </p:sp>
      <p:sp>
        <p:nvSpPr>
          <p:cNvPr id="65" name="コンテンツ プレースホルダー 2">
            <a:extLst>
              <a:ext uri="{FF2B5EF4-FFF2-40B4-BE49-F238E27FC236}">
                <a16:creationId xmlns:a16="http://schemas.microsoft.com/office/drawing/2014/main" id="{07D0289F-EB5B-E940-9694-B9F2889D3EE7}"/>
              </a:ext>
            </a:extLst>
          </p:cNvPr>
          <p:cNvSpPr txBox="1">
            <a:spLocks/>
          </p:cNvSpPr>
          <p:nvPr/>
        </p:nvSpPr>
        <p:spPr>
          <a:xfrm>
            <a:off x="3932092" y="3754049"/>
            <a:ext cx="2378456" cy="8208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sz="2000" dirty="0">
                <a:latin typeface="Gautami" panose="020B0502040204020203" pitchFamily="34" charset="0"/>
                <a:ea typeface="HGPGothicE" panose="020B0900000000000000" pitchFamily="34" charset="-128"/>
                <a:cs typeface="Gautami" panose="020B0502040204020203" pitchFamily="34" charset="0"/>
              </a:rPr>
              <a:t>X</a:t>
            </a:r>
            <a:r>
              <a:rPr lang="ja-JP" altLang="en-US" sz="2000">
                <a:latin typeface="Gautami" panose="020B0502040204020203" pitchFamily="34" charset="0"/>
                <a:ea typeface="HGPGothicE" panose="020B0900000000000000" pitchFamily="34" charset="-128"/>
                <a:cs typeface="Gautami" panose="020B0502040204020203" pitchFamily="34" charset="0"/>
              </a:rPr>
              <a:t>線イベント</a:t>
            </a:r>
            <a:r>
              <a:rPr lang="en-US" altLang="ja-JP" sz="2000" dirty="0">
                <a:latin typeface="Gautami" panose="020B0502040204020203" pitchFamily="34" charset="0"/>
                <a:ea typeface="HGPGothicE" panose="020B0900000000000000" pitchFamily="34" charset="-128"/>
                <a:cs typeface="Gautami" panose="020B0502040204020203" pitchFamily="34" charset="0"/>
              </a:rPr>
              <a:t>(a)</a:t>
            </a:r>
            <a:endParaRPr lang="ja-JP" altLang="en-US" sz="2000">
              <a:latin typeface="Gautami" panose="020B0502040204020203" pitchFamily="34" charset="0"/>
              <a:ea typeface="HGPGothicE" panose="020B0900000000000000" pitchFamily="34" charset="-128"/>
              <a:cs typeface="Gautami" panose="020B0502040204020203" pitchFamily="34" charset="0"/>
            </a:endParaRPr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9A6A6273-18C0-804F-ACA3-3FB0A1103EB8}"/>
              </a:ext>
            </a:extLst>
          </p:cNvPr>
          <p:cNvSpPr/>
          <p:nvPr/>
        </p:nvSpPr>
        <p:spPr>
          <a:xfrm>
            <a:off x="5608990" y="1191491"/>
            <a:ext cx="4865043" cy="105803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左中かっこ 1">
            <a:extLst>
              <a:ext uri="{FF2B5EF4-FFF2-40B4-BE49-F238E27FC236}">
                <a16:creationId xmlns:a16="http://schemas.microsoft.com/office/drawing/2014/main" id="{7FC3F5B3-CA8B-4344-B20A-34A5BEBD5428}"/>
              </a:ext>
            </a:extLst>
          </p:cNvPr>
          <p:cNvSpPr/>
          <p:nvPr/>
        </p:nvSpPr>
        <p:spPr>
          <a:xfrm rot="16200000">
            <a:off x="4549404" y="3193598"/>
            <a:ext cx="344300" cy="601061"/>
          </a:xfrm>
          <a:prstGeom prst="leftBrac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00B050"/>
              </a:solidFill>
            </a:endParaRPr>
          </a:p>
        </p:txBody>
      </p:sp>
      <p:sp>
        <p:nvSpPr>
          <p:cNvPr id="31" name="左中かっこ 30">
            <a:extLst>
              <a:ext uri="{FF2B5EF4-FFF2-40B4-BE49-F238E27FC236}">
                <a16:creationId xmlns:a16="http://schemas.microsoft.com/office/drawing/2014/main" id="{09D3FB29-A71F-C348-92E1-AE919ADAA059}"/>
              </a:ext>
            </a:extLst>
          </p:cNvPr>
          <p:cNvSpPr/>
          <p:nvPr/>
        </p:nvSpPr>
        <p:spPr>
          <a:xfrm rot="16200000">
            <a:off x="7327162" y="2803171"/>
            <a:ext cx="344300" cy="1373575"/>
          </a:xfrm>
          <a:prstGeom prst="leftBrac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コンテンツ プレースホルダー 2">
            <a:extLst>
              <a:ext uri="{FF2B5EF4-FFF2-40B4-BE49-F238E27FC236}">
                <a16:creationId xmlns:a16="http://schemas.microsoft.com/office/drawing/2014/main" id="{790D1D9E-E1AB-444A-A38B-1475270B1653}"/>
              </a:ext>
            </a:extLst>
          </p:cNvPr>
          <p:cNvSpPr txBox="1">
            <a:spLocks/>
          </p:cNvSpPr>
          <p:nvPr/>
        </p:nvSpPr>
        <p:spPr>
          <a:xfrm>
            <a:off x="6680408" y="3725807"/>
            <a:ext cx="2378456" cy="8208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sz="2000" dirty="0">
                <a:latin typeface="Gautami" panose="020B0502040204020203" pitchFamily="34" charset="0"/>
                <a:ea typeface="HGPGothicE" panose="020B0900000000000000" pitchFamily="34" charset="-128"/>
                <a:cs typeface="Gautami" panose="020B0502040204020203" pitchFamily="34" charset="0"/>
              </a:rPr>
              <a:t>X</a:t>
            </a:r>
            <a:r>
              <a:rPr lang="ja-JP" altLang="en-US" sz="2000">
                <a:latin typeface="Gautami" panose="020B0502040204020203" pitchFamily="34" charset="0"/>
                <a:ea typeface="HGPGothicE" panose="020B0900000000000000" pitchFamily="34" charset="-128"/>
                <a:cs typeface="Gautami" panose="020B0502040204020203" pitchFamily="34" charset="0"/>
              </a:rPr>
              <a:t>線イベント</a:t>
            </a:r>
            <a:r>
              <a:rPr lang="en-US" altLang="ja-JP" sz="2000" dirty="0">
                <a:latin typeface="Gautami" panose="020B0502040204020203" pitchFamily="34" charset="0"/>
                <a:ea typeface="HGPGothicE" panose="020B0900000000000000" pitchFamily="34" charset="-128"/>
                <a:cs typeface="Gautami" panose="020B0502040204020203" pitchFamily="34" charset="0"/>
              </a:rPr>
              <a:t>(b)</a:t>
            </a:r>
            <a:endParaRPr lang="ja-JP" altLang="en-US" sz="2000">
              <a:latin typeface="Gautami" panose="020B0502040204020203" pitchFamily="34" charset="0"/>
              <a:ea typeface="HGPGothicE" panose="020B0900000000000000" pitchFamily="34" charset="-128"/>
              <a:cs typeface="Gautami" panose="020B0502040204020203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54FAF24F-4B11-504B-90DF-91A699677711}"/>
              </a:ext>
            </a:extLst>
          </p:cNvPr>
          <p:cNvSpPr/>
          <p:nvPr/>
        </p:nvSpPr>
        <p:spPr>
          <a:xfrm>
            <a:off x="8604000" y="1368000"/>
            <a:ext cx="245543" cy="13213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>
            <a:extLst>
              <a:ext uri="{FF2B5EF4-FFF2-40B4-BE49-F238E27FC236}">
                <a16:creationId xmlns:a16="http://schemas.microsoft.com/office/drawing/2014/main" id="{C0FF5D3E-A655-E048-B603-21111815C651}"/>
              </a:ext>
            </a:extLst>
          </p:cNvPr>
          <p:cNvSpPr/>
          <p:nvPr/>
        </p:nvSpPr>
        <p:spPr>
          <a:xfrm>
            <a:off x="8604000" y="1864242"/>
            <a:ext cx="245543" cy="132133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>
            <a:extLst>
              <a:ext uri="{FF2B5EF4-FFF2-40B4-BE49-F238E27FC236}">
                <a16:creationId xmlns:a16="http://schemas.microsoft.com/office/drawing/2014/main" id="{7950779F-83F4-7541-9BCB-E20EC3685CD3}"/>
              </a:ext>
            </a:extLst>
          </p:cNvPr>
          <p:cNvSpPr/>
          <p:nvPr/>
        </p:nvSpPr>
        <p:spPr>
          <a:xfrm>
            <a:off x="5982205" y="1879261"/>
            <a:ext cx="245543" cy="13213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37">
            <a:extLst>
              <a:ext uri="{FF2B5EF4-FFF2-40B4-BE49-F238E27FC236}">
                <a16:creationId xmlns:a16="http://schemas.microsoft.com/office/drawing/2014/main" id="{BA836554-46D5-A942-90E4-0E8C828D041E}"/>
              </a:ext>
            </a:extLst>
          </p:cNvPr>
          <p:cNvSpPr/>
          <p:nvPr/>
        </p:nvSpPr>
        <p:spPr>
          <a:xfrm>
            <a:off x="5982205" y="1414549"/>
            <a:ext cx="245543" cy="13213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9384201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CA651A69-93B2-854E-91B9-CC18A1237985}"/>
              </a:ext>
            </a:extLst>
          </p:cNvPr>
          <p:cNvSpPr/>
          <p:nvPr/>
        </p:nvSpPr>
        <p:spPr>
          <a:xfrm>
            <a:off x="4626624" y="1847751"/>
            <a:ext cx="1150617" cy="379831"/>
          </a:xfrm>
          <a:prstGeom prst="rect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右矢印 7">
            <a:extLst>
              <a:ext uri="{FF2B5EF4-FFF2-40B4-BE49-F238E27FC236}">
                <a16:creationId xmlns:a16="http://schemas.microsoft.com/office/drawing/2014/main" id="{7914ED44-EF30-2540-BC6F-DD32BE5E87A1}"/>
              </a:ext>
            </a:extLst>
          </p:cNvPr>
          <p:cNvSpPr/>
          <p:nvPr/>
        </p:nvSpPr>
        <p:spPr>
          <a:xfrm>
            <a:off x="3893128" y="4433277"/>
            <a:ext cx="2691000" cy="3798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右矢印 1">
            <a:extLst>
              <a:ext uri="{FF2B5EF4-FFF2-40B4-BE49-F238E27FC236}">
                <a16:creationId xmlns:a16="http://schemas.microsoft.com/office/drawing/2014/main" id="{2836E226-BCF2-834C-B6E0-6563D04D724C}"/>
              </a:ext>
            </a:extLst>
          </p:cNvPr>
          <p:cNvSpPr/>
          <p:nvPr/>
        </p:nvSpPr>
        <p:spPr>
          <a:xfrm>
            <a:off x="3893127" y="2186660"/>
            <a:ext cx="2691000" cy="3798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aphicFrame>
        <p:nvGraphicFramePr>
          <p:cNvPr id="4" name="表 3">
            <a:extLst>
              <a:ext uri="{FF2B5EF4-FFF2-40B4-BE49-F238E27FC236}">
                <a16:creationId xmlns:a16="http://schemas.microsoft.com/office/drawing/2014/main" id="{ED115A50-2E6E-FA4B-BDD1-1AD96EE581D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75853651"/>
              </p:ext>
            </p:extLst>
          </p:nvPr>
        </p:nvGraphicFramePr>
        <p:xfrm>
          <a:off x="2012937" y="1486057"/>
          <a:ext cx="1671438" cy="1671501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557146">
                  <a:extLst>
                    <a:ext uri="{9D8B030D-6E8A-4147-A177-3AD203B41FA5}">
                      <a16:colId xmlns:a16="http://schemas.microsoft.com/office/drawing/2014/main" val="2393789023"/>
                    </a:ext>
                  </a:extLst>
                </a:gridCol>
                <a:gridCol w="557146">
                  <a:extLst>
                    <a:ext uri="{9D8B030D-6E8A-4147-A177-3AD203B41FA5}">
                      <a16:colId xmlns:a16="http://schemas.microsoft.com/office/drawing/2014/main" val="2615972926"/>
                    </a:ext>
                  </a:extLst>
                </a:gridCol>
                <a:gridCol w="557146">
                  <a:extLst>
                    <a:ext uri="{9D8B030D-6E8A-4147-A177-3AD203B41FA5}">
                      <a16:colId xmlns:a16="http://schemas.microsoft.com/office/drawing/2014/main" val="1591631440"/>
                    </a:ext>
                  </a:extLst>
                </a:gridCol>
              </a:tblGrid>
              <a:tr h="557167"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827207"/>
                  </a:ext>
                </a:extLst>
              </a:tr>
              <a:tr h="557167"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A6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5168487"/>
                  </a:ext>
                </a:extLst>
              </a:tr>
              <a:tr h="557167"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8383400"/>
                  </a:ext>
                </a:extLst>
              </a:tr>
            </a:tbl>
          </a:graphicData>
        </a:graphic>
      </p:graphicFrame>
      <p:sp>
        <p:nvSpPr>
          <p:cNvPr id="5" name="円/楕円 4">
            <a:extLst>
              <a:ext uri="{FF2B5EF4-FFF2-40B4-BE49-F238E27FC236}">
                <a16:creationId xmlns:a16="http://schemas.microsoft.com/office/drawing/2014/main" id="{B5C27397-7028-A34F-AE8A-1691F3FA8823}"/>
              </a:ext>
            </a:extLst>
          </p:cNvPr>
          <p:cNvSpPr/>
          <p:nvPr/>
        </p:nvSpPr>
        <p:spPr>
          <a:xfrm>
            <a:off x="2646600" y="2115941"/>
            <a:ext cx="415971" cy="420887"/>
          </a:xfrm>
          <a:prstGeom prst="ellipse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aphicFrame>
        <p:nvGraphicFramePr>
          <p:cNvPr id="6" name="表 4">
            <a:extLst>
              <a:ext uri="{FF2B5EF4-FFF2-40B4-BE49-F238E27FC236}">
                <a16:creationId xmlns:a16="http://schemas.microsoft.com/office/drawing/2014/main" id="{A3E13269-6F54-4746-87C9-378A5DECFFA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82809704"/>
              </p:ext>
            </p:extLst>
          </p:nvPr>
        </p:nvGraphicFramePr>
        <p:xfrm>
          <a:off x="2012937" y="3787442"/>
          <a:ext cx="1671438" cy="1671501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557146">
                  <a:extLst>
                    <a:ext uri="{9D8B030D-6E8A-4147-A177-3AD203B41FA5}">
                      <a16:colId xmlns:a16="http://schemas.microsoft.com/office/drawing/2014/main" val="2393789023"/>
                    </a:ext>
                  </a:extLst>
                </a:gridCol>
                <a:gridCol w="557146">
                  <a:extLst>
                    <a:ext uri="{9D8B030D-6E8A-4147-A177-3AD203B41FA5}">
                      <a16:colId xmlns:a16="http://schemas.microsoft.com/office/drawing/2014/main" val="2615972926"/>
                    </a:ext>
                  </a:extLst>
                </a:gridCol>
                <a:gridCol w="557146">
                  <a:extLst>
                    <a:ext uri="{9D8B030D-6E8A-4147-A177-3AD203B41FA5}">
                      <a16:colId xmlns:a16="http://schemas.microsoft.com/office/drawing/2014/main" val="1591631440"/>
                    </a:ext>
                  </a:extLst>
                </a:gridCol>
              </a:tblGrid>
              <a:tr h="557167"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>
                        <a:alpha val="7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827207"/>
                  </a:ext>
                </a:extLst>
              </a:tr>
              <a:tr h="557167"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A6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5168487"/>
                  </a:ext>
                </a:extLst>
              </a:tr>
              <a:tr h="557167"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8383400"/>
                  </a:ext>
                </a:extLst>
              </a:tr>
            </a:tbl>
          </a:graphicData>
        </a:graphic>
      </p:graphicFrame>
      <p:sp>
        <p:nvSpPr>
          <p:cNvPr id="7" name="円/楕円 6">
            <a:extLst>
              <a:ext uri="{FF2B5EF4-FFF2-40B4-BE49-F238E27FC236}">
                <a16:creationId xmlns:a16="http://schemas.microsoft.com/office/drawing/2014/main" id="{B7B0F94A-45F0-CF49-BCA6-519F0CF174EA}"/>
              </a:ext>
            </a:extLst>
          </p:cNvPr>
          <p:cNvSpPr/>
          <p:nvPr/>
        </p:nvSpPr>
        <p:spPr>
          <a:xfrm>
            <a:off x="2646600" y="4202305"/>
            <a:ext cx="415971" cy="420887"/>
          </a:xfrm>
          <a:prstGeom prst="ellipse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aphicFrame>
        <p:nvGraphicFramePr>
          <p:cNvPr id="9" name="表 8">
            <a:extLst>
              <a:ext uri="{FF2B5EF4-FFF2-40B4-BE49-F238E27FC236}">
                <a16:creationId xmlns:a16="http://schemas.microsoft.com/office/drawing/2014/main" id="{7FBAEBA8-01EE-2B4E-ABB7-77E5A5ABEE3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68275779"/>
              </p:ext>
            </p:extLst>
          </p:nvPr>
        </p:nvGraphicFramePr>
        <p:xfrm>
          <a:off x="6922384" y="2125991"/>
          <a:ext cx="557146" cy="557167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557146">
                  <a:extLst>
                    <a:ext uri="{9D8B030D-6E8A-4147-A177-3AD203B41FA5}">
                      <a16:colId xmlns:a16="http://schemas.microsoft.com/office/drawing/2014/main" val="2615972926"/>
                    </a:ext>
                  </a:extLst>
                </a:gridCol>
              </a:tblGrid>
              <a:tr h="557167"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5168487"/>
                  </a:ext>
                </a:extLst>
              </a:tr>
            </a:tbl>
          </a:graphicData>
        </a:graphic>
      </p:graphicFrame>
      <p:sp>
        <p:nvSpPr>
          <p:cNvPr id="10" name="円/楕円 9">
            <a:extLst>
              <a:ext uri="{FF2B5EF4-FFF2-40B4-BE49-F238E27FC236}">
                <a16:creationId xmlns:a16="http://schemas.microsoft.com/office/drawing/2014/main" id="{50FBB7C9-43F6-634D-BBE3-6A731B230DF8}"/>
              </a:ext>
            </a:extLst>
          </p:cNvPr>
          <p:cNvSpPr/>
          <p:nvPr/>
        </p:nvSpPr>
        <p:spPr>
          <a:xfrm>
            <a:off x="8311167" y="2161925"/>
            <a:ext cx="415971" cy="420887"/>
          </a:xfrm>
          <a:prstGeom prst="ellipse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aphicFrame>
        <p:nvGraphicFramePr>
          <p:cNvPr id="11" name="表 4">
            <a:extLst>
              <a:ext uri="{FF2B5EF4-FFF2-40B4-BE49-F238E27FC236}">
                <a16:creationId xmlns:a16="http://schemas.microsoft.com/office/drawing/2014/main" id="{E9F174C3-6FA4-F34E-8134-D8CCB9DBA54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66379109"/>
              </p:ext>
            </p:extLst>
          </p:nvPr>
        </p:nvGraphicFramePr>
        <p:xfrm>
          <a:off x="6922384" y="4112489"/>
          <a:ext cx="557146" cy="1114334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557146">
                  <a:extLst>
                    <a:ext uri="{9D8B030D-6E8A-4147-A177-3AD203B41FA5}">
                      <a16:colId xmlns:a16="http://schemas.microsoft.com/office/drawing/2014/main" val="2615972926"/>
                    </a:ext>
                  </a:extLst>
                </a:gridCol>
              </a:tblGrid>
              <a:tr h="557167"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>
                        <a:alpha val="72941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827207"/>
                  </a:ext>
                </a:extLst>
              </a:tr>
              <a:tr h="557167"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5168487"/>
                  </a:ext>
                </a:extLst>
              </a:tr>
            </a:tbl>
          </a:graphicData>
        </a:graphic>
      </p:graphicFrame>
      <p:sp>
        <p:nvSpPr>
          <p:cNvPr id="12" name="円/楕円 11">
            <a:extLst>
              <a:ext uri="{FF2B5EF4-FFF2-40B4-BE49-F238E27FC236}">
                <a16:creationId xmlns:a16="http://schemas.microsoft.com/office/drawing/2014/main" id="{D9D69D2C-DD89-1549-B2F5-6AE2867C909C}"/>
              </a:ext>
            </a:extLst>
          </p:cNvPr>
          <p:cNvSpPr/>
          <p:nvPr/>
        </p:nvSpPr>
        <p:spPr>
          <a:xfrm>
            <a:off x="8311168" y="4275188"/>
            <a:ext cx="415971" cy="420887"/>
          </a:xfrm>
          <a:prstGeom prst="ellipse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コンテンツ プレースホルダー 2">
            <a:extLst>
              <a:ext uri="{FF2B5EF4-FFF2-40B4-BE49-F238E27FC236}">
                <a16:creationId xmlns:a16="http://schemas.microsoft.com/office/drawing/2014/main" id="{AFA3C9A4-BF38-364D-8D92-02A333DA0060}"/>
              </a:ext>
            </a:extLst>
          </p:cNvPr>
          <p:cNvSpPr txBox="1">
            <a:spLocks/>
          </p:cNvSpPr>
          <p:nvPr/>
        </p:nvSpPr>
        <p:spPr>
          <a:xfrm>
            <a:off x="5770229" y="2862101"/>
            <a:ext cx="2378456" cy="3798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sz="2000" dirty="0">
                <a:latin typeface="Gautami" panose="020B0502040204020203" pitchFamily="34" charset="0"/>
                <a:ea typeface="HGPGothicE" panose="020B0900000000000000" pitchFamily="34" charset="-128"/>
                <a:cs typeface="Gautami" panose="020B0502040204020203" pitchFamily="34" charset="0"/>
              </a:rPr>
              <a:t>1</a:t>
            </a:r>
            <a:r>
              <a:rPr lang="ja-JP" altLang="en-US" sz="2000">
                <a:latin typeface="Gautami" panose="020B0502040204020203" pitchFamily="34" charset="0"/>
                <a:ea typeface="HGPGothicE" panose="020B0900000000000000" pitchFamily="34" charset="-128"/>
                <a:cs typeface="Gautami" panose="020B0502040204020203" pitchFamily="34" charset="0"/>
              </a:rPr>
              <a:t>ピクセル分のノイズ</a:t>
            </a:r>
          </a:p>
        </p:txBody>
      </p:sp>
      <p:sp>
        <p:nvSpPr>
          <p:cNvPr id="14" name="コンテンツ プレースホルダー 2">
            <a:extLst>
              <a:ext uri="{FF2B5EF4-FFF2-40B4-BE49-F238E27FC236}">
                <a16:creationId xmlns:a16="http://schemas.microsoft.com/office/drawing/2014/main" id="{AEA958C5-41D8-064D-972F-4929B498105D}"/>
              </a:ext>
            </a:extLst>
          </p:cNvPr>
          <p:cNvSpPr txBox="1">
            <a:spLocks/>
          </p:cNvSpPr>
          <p:nvPr/>
        </p:nvSpPr>
        <p:spPr>
          <a:xfrm>
            <a:off x="5777241" y="5406349"/>
            <a:ext cx="2378456" cy="37983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sz="2000" dirty="0">
                <a:latin typeface="Gautami" panose="020B0502040204020203" pitchFamily="34" charset="0"/>
                <a:ea typeface="HGPGothicE" panose="020B0900000000000000" pitchFamily="34" charset="-128"/>
                <a:cs typeface="Gautami" panose="020B0502040204020203" pitchFamily="34" charset="0"/>
              </a:rPr>
              <a:t>2</a:t>
            </a:r>
            <a:r>
              <a:rPr lang="ja-JP" altLang="en-US" sz="2000">
                <a:latin typeface="Gautami" panose="020B0502040204020203" pitchFamily="34" charset="0"/>
                <a:ea typeface="HGPGothicE" panose="020B0900000000000000" pitchFamily="34" charset="-128"/>
                <a:cs typeface="Gautami" panose="020B0502040204020203" pitchFamily="34" charset="0"/>
              </a:rPr>
              <a:t>ピクセル分のノイズ</a:t>
            </a:r>
          </a:p>
        </p:txBody>
      </p:sp>
      <p:sp>
        <p:nvSpPr>
          <p:cNvPr id="15" name="コンテンツ プレースホルダー 2">
            <a:extLst>
              <a:ext uri="{FF2B5EF4-FFF2-40B4-BE49-F238E27FC236}">
                <a16:creationId xmlns:a16="http://schemas.microsoft.com/office/drawing/2014/main" id="{22BD5D10-D3A7-8240-BC38-F263719F9513}"/>
              </a:ext>
            </a:extLst>
          </p:cNvPr>
          <p:cNvSpPr txBox="1">
            <a:spLocks/>
          </p:cNvSpPr>
          <p:nvPr/>
        </p:nvSpPr>
        <p:spPr>
          <a:xfrm>
            <a:off x="1659428" y="3196373"/>
            <a:ext cx="2378456" cy="3798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sz="2000" dirty="0">
                <a:latin typeface="Gautami" panose="020B0502040204020203" pitchFamily="34" charset="0"/>
                <a:ea typeface="HGPGothicE" panose="020B0900000000000000" pitchFamily="34" charset="-128"/>
                <a:cs typeface="Gautami" panose="020B0502040204020203" pitchFamily="34" charset="0"/>
              </a:rPr>
              <a:t>1</a:t>
            </a:r>
            <a:r>
              <a:rPr lang="ja-JP" altLang="en-US" sz="2000">
                <a:latin typeface="Gautami" panose="020B0502040204020203" pitchFamily="34" charset="0"/>
                <a:ea typeface="HGPGothicE" panose="020B0900000000000000" pitchFamily="34" charset="-128"/>
                <a:cs typeface="Gautami" panose="020B0502040204020203" pitchFamily="34" charset="0"/>
              </a:rPr>
              <a:t>ピクセルインベント</a:t>
            </a:r>
          </a:p>
        </p:txBody>
      </p:sp>
      <p:sp>
        <p:nvSpPr>
          <p:cNvPr id="16" name="コンテンツ プレースホルダー 2">
            <a:extLst>
              <a:ext uri="{FF2B5EF4-FFF2-40B4-BE49-F238E27FC236}">
                <a16:creationId xmlns:a16="http://schemas.microsoft.com/office/drawing/2014/main" id="{8E17CD1D-B788-574D-AFE6-8DD236397C4C}"/>
              </a:ext>
            </a:extLst>
          </p:cNvPr>
          <p:cNvSpPr txBox="1">
            <a:spLocks/>
          </p:cNvSpPr>
          <p:nvPr/>
        </p:nvSpPr>
        <p:spPr>
          <a:xfrm>
            <a:off x="1659428" y="5520351"/>
            <a:ext cx="2378456" cy="3798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sz="2000" dirty="0">
                <a:latin typeface="Gautami" panose="020B0502040204020203" pitchFamily="34" charset="0"/>
                <a:ea typeface="HGPGothicE" panose="020B0900000000000000" pitchFamily="34" charset="-128"/>
                <a:cs typeface="Gautami" panose="020B0502040204020203" pitchFamily="34" charset="0"/>
              </a:rPr>
              <a:t>2</a:t>
            </a:r>
            <a:r>
              <a:rPr lang="ja-JP" altLang="en-US" sz="2000">
                <a:latin typeface="Gautami" panose="020B0502040204020203" pitchFamily="34" charset="0"/>
                <a:ea typeface="HGPGothicE" panose="020B0900000000000000" pitchFamily="34" charset="-128"/>
                <a:cs typeface="Gautami" panose="020B0502040204020203" pitchFamily="34" charset="0"/>
              </a:rPr>
              <a:t>ピクセルインベント</a:t>
            </a:r>
          </a:p>
        </p:txBody>
      </p:sp>
      <p:sp>
        <p:nvSpPr>
          <p:cNvPr id="19" name="コンテンツ プレースホルダー 2">
            <a:extLst>
              <a:ext uri="{FF2B5EF4-FFF2-40B4-BE49-F238E27FC236}">
                <a16:creationId xmlns:a16="http://schemas.microsoft.com/office/drawing/2014/main" id="{A168FC71-F5BB-B64D-9307-23F7F4D7B82E}"/>
              </a:ext>
            </a:extLst>
          </p:cNvPr>
          <p:cNvSpPr txBox="1">
            <a:spLocks/>
          </p:cNvSpPr>
          <p:nvPr/>
        </p:nvSpPr>
        <p:spPr>
          <a:xfrm>
            <a:off x="7661478" y="2227583"/>
            <a:ext cx="415971" cy="3798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ja-JP" altLang="en-US" sz="2000">
                <a:latin typeface="Gautami" panose="020B0502040204020203" pitchFamily="34" charset="0"/>
                <a:ea typeface="HGPGothicE" panose="020B0900000000000000" pitchFamily="34" charset="-128"/>
                <a:cs typeface="Gautami" panose="020B0502040204020203" pitchFamily="34" charset="0"/>
              </a:rPr>
              <a:t>＋</a:t>
            </a:r>
          </a:p>
        </p:txBody>
      </p:sp>
      <p:sp>
        <p:nvSpPr>
          <p:cNvPr id="20" name="コンテンツ プレースホルダー 2">
            <a:extLst>
              <a:ext uri="{FF2B5EF4-FFF2-40B4-BE49-F238E27FC236}">
                <a16:creationId xmlns:a16="http://schemas.microsoft.com/office/drawing/2014/main" id="{30E1C506-985E-A44A-9E9D-5023925A536F}"/>
              </a:ext>
            </a:extLst>
          </p:cNvPr>
          <p:cNvSpPr txBox="1">
            <a:spLocks/>
          </p:cNvSpPr>
          <p:nvPr/>
        </p:nvSpPr>
        <p:spPr>
          <a:xfrm>
            <a:off x="7682430" y="4389130"/>
            <a:ext cx="415971" cy="3798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ja-JP" altLang="en-US" sz="2000">
                <a:latin typeface="Gautami" panose="020B0502040204020203" pitchFamily="34" charset="0"/>
                <a:ea typeface="HGPGothicE" panose="020B0900000000000000" pitchFamily="34" charset="-128"/>
                <a:cs typeface="Gautami" panose="020B0502040204020203" pitchFamily="34" charset="0"/>
              </a:rPr>
              <a:t>＋</a:t>
            </a:r>
          </a:p>
        </p:txBody>
      </p:sp>
      <p:sp>
        <p:nvSpPr>
          <p:cNvPr id="21" name="コンテンツ プレースホルダー 2">
            <a:extLst>
              <a:ext uri="{FF2B5EF4-FFF2-40B4-BE49-F238E27FC236}">
                <a16:creationId xmlns:a16="http://schemas.microsoft.com/office/drawing/2014/main" id="{7522305A-35E7-4E46-81FA-E6631CE00011}"/>
              </a:ext>
            </a:extLst>
          </p:cNvPr>
          <p:cNvSpPr txBox="1">
            <a:spLocks/>
          </p:cNvSpPr>
          <p:nvPr/>
        </p:nvSpPr>
        <p:spPr>
          <a:xfrm>
            <a:off x="8311167" y="5393277"/>
            <a:ext cx="1018028" cy="3798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ja-JP" altLang="en-US" sz="2000">
                <a:latin typeface="Gautami" panose="020B0502040204020203" pitchFamily="34" charset="0"/>
                <a:ea typeface="HGPGothicE" panose="020B0900000000000000" pitchFamily="34" charset="-128"/>
                <a:cs typeface="Gautami" panose="020B0502040204020203" pitchFamily="34" charset="0"/>
              </a:rPr>
              <a:t>電子雲</a:t>
            </a:r>
          </a:p>
        </p:txBody>
      </p:sp>
      <p:sp>
        <p:nvSpPr>
          <p:cNvPr id="22" name="コンテンツ プレースホルダー 2">
            <a:extLst>
              <a:ext uri="{FF2B5EF4-FFF2-40B4-BE49-F238E27FC236}">
                <a16:creationId xmlns:a16="http://schemas.microsoft.com/office/drawing/2014/main" id="{E8EE0BFB-16C1-6A44-8579-25A5B7D3E6D8}"/>
              </a:ext>
            </a:extLst>
          </p:cNvPr>
          <p:cNvSpPr txBox="1">
            <a:spLocks/>
          </p:cNvSpPr>
          <p:nvPr/>
        </p:nvSpPr>
        <p:spPr>
          <a:xfrm>
            <a:off x="8311167" y="2875410"/>
            <a:ext cx="1018028" cy="3798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ja-JP" altLang="en-US" sz="2000">
                <a:latin typeface="Gautami" panose="020B0502040204020203" pitchFamily="34" charset="0"/>
                <a:ea typeface="HGPGothicE" panose="020B0900000000000000" pitchFamily="34" charset="-128"/>
                <a:cs typeface="Gautami" panose="020B0502040204020203" pitchFamily="34" charset="0"/>
              </a:rPr>
              <a:t>電子雲</a:t>
            </a:r>
          </a:p>
        </p:txBody>
      </p:sp>
      <p:sp>
        <p:nvSpPr>
          <p:cNvPr id="23" name="コンテンツ プレースホルダー 2">
            <a:extLst>
              <a:ext uri="{FF2B5EF4-FFF2-40B4-BE49-F238E27FC236}">
                <a16:creationId xmlns:a16="http://schemas.microsoft.com/office/drawing/2014/main" id="{C51173D3-A537-7246-8905-3CBAB2958FB5}"/>
              </a:ext>
            </a:extLst>
          </p:cNvPr>
          <p:cNvSpPr txBox="1">
            <a:spLocks/>
          </p:cNvSpPr>
          <p:nvPr/>
        </p:nvSpPr>
        <p:spPr>
          <a:xfrm>
            <a:off x="7990682" y="2878651"/>
            <a:ext cx="415971" cy="3798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ja-JP" altLang="en-US" sz="2000">
                <a:latin typeface="Gautami" panose="020B0502040204020203" pitchFamily="34" charset="0"/>
                <a:ea typeface="HGPGothicE" panose="020B0900000000000000" pitchFamily="34" charset="-128"/>
                <a:cs typeface="Gautami" panose="020B0502040204020203" pitchFamily="34" charset="0"/>
              </a:rPr>
              <a:t>＋</a:t>
            </a:r>
          </a:p>
        </p:txBody>
      </p:sp>
      <p:sp>
        <p:nvSpPr>
          <p:cNvPr id="24" name="コンテンツ プレースホルダー 2">
            <a:extLst>
              <a:ext uri="{FF2B5EF4-FFF2-40B4-BE49-F238E27FC236}">
                <a16:creationId xmlns:a16="http://schemas.microsoft.com/office/drawing/2014/main" id="{E1C16591-08BC-C646-905F-AB3257B308C2}"/>
              </a:ext>
            </a:extLst>
          </p:cNvPr>
          <p:cNvSpPr txBox="1">
            <a:spLocks/>
          </p:cNvSpPr>
          <p:nvPr/>
        </p:nvSpPr>
        <p:spPr>
          <a:xfrm>
            <a:off x="7940699" y="5399813"/>
            <a:ext cx="415971" cy="3798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ja-JP" altLang="en-US" sz="2000">
                <a:latin typeface="Gautami" panose="020B0502040204020203" pitchFamily="34" charset="0"/>
                <a:ea typeface="HGPGothicE" panose="020B0900000000000000" pitchFamily="34" charset="-128"/>
                <a:cs typeface="Gautami" panose="020B0502040204020203" pitchFamily="34" charset="0"/>
              </a:rPr>
              <a:t>＋</a:t>
            </a:r>
          </a:p>
        </p:txBody>
      </p:sp>
      <p:sp>
        <p:nvSpPr>
          <p:cNvPr id="25" name="コンテンツ プレースホルダー 2">
            <a:extLst>
              <a:ext uri="{FF2B5EF4-FFF2-40B4-BE49-F238E27FC236}">
                <a16:creationId xmlns:a16="http://schemas.microsoft.com/office/drawing/2014/main" id="{9456B84C-970B-9545-9614-0494290FE458}"/>
              </a:ext>
            </a:extLst>
          </p:cNvPr>
          <p:cNvSpPr txBox="1">
            <a:spLocks/>
          </p:cNvSpPr>
          <p:nvPr/>
        </p:nvSpPr>
        <p:spPr>
          <a:xfrm>
            <a:off x="4626624" y="1904596"/>
            <a:ext cx="1150617" cy="3798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ja-JP" altLang="en-US" sz="2000">
                <a:latin typeface="Gautami" panose="020B0502040204020203" pitchFamily="34" charset="0"/>
                <a:ea typeface="HGPGothicE" panose="020B0900000000000000" pitchFamily="34" charset="-128"/>
                <a:cs typeface="Gautami" panose="020B0502040204020203" pitchFamily="34" charset="0"/>
              </a:rPr>
              <a:t>読み出し</a:t>
            </a:r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861FB700-5B83-5B4D-AF67-65815D66D603}"/>
              </a:ext>
            </a:extLst>
          </p:cNvPr>
          <p:cNvSpPr/>
          <p:nvPr/>
        </p:nvSpPr>
        <p:spPr>
          <a:xfrm>
            <a:off x="4626624" y="4094369"/>
            <a:ext cx="1150617" cy="379831"/>
          </a:xfrm>
          <a:prstGeom prst="rect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コンテンツ プレースホルダー 2">
            <a:extLst>
              <a:ext uri="{FF2B5EF4-FFF2-40B4-BE49-F238E27FC236}">
                <a16:creationId xmlns:a16="http://schemas.microsoft.com/office/drawing/2014/main" id="{A5DCA91F-E5F0-8D43-8BF4-EDD2AB4E5700}"/>
              </a:ext>
            </a:extLst>
          </p:cNvPr>
          <p:cNvSpPr txBox="1">
            <a:spLocks/>
          </p:cNvSpPr>
          <p:nvPr/>
        </p:nvSpPr>
        <p:spPr>
          <a:xfrm>
            <a:off x="4626624" y="4151214"/>
            <a:ext cx="1150617" cy="3798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ja-JP" altLang="en-US" sz="2000">
                <a:latin typeface="Gautami" panose="020B0502040204020203" pitchFamily="34" charset="0"/>
                <a:ea typeface="HGPGothicE" panose="020B0900000000000000" pitchFamily="34" charset="-128"/>
                <a:cs typeface="Gautami" panose="020B0502040204020203" pitchFamily="34" charset="0"/>
              </a:rPr>
              <a:t>読み出し</a:t>
            </a:r>
          </a:p>
        </p:txBody>
      </p:sp>
    </p:spTree>
    <p:extLst>
      <p:ext uri="{BB962C8B-B14F-4D97-AF65-F5344CB8AC3E}">
        <p14:creationId xmlns:p14="http://schemas.microsoft.com/office/powerpoint/2010/main" val="369658183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C4C749D0-68D6-5C47-9213-2604374A11D1}"/>
              </a:ext>
            </a:extLst>
          </p:cNvPr>
          <p:cNvSpPr/>
          <p:nvPr/>
        </p:nvSpPr>
        <p:spPr>
          <a:xfrm>
            <a:off x="517684" y="732474"/>
            <a:ext cx="10836115" cy="507116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円/楕円 32">
            <a:extLst>
              <a:ext uri="{FF2B5EF4-FFF2-40B4-BE49-F238E27FC236}">
                <a16:creationId xmlns:a16="http://schemas.microsoft.com/office/drawing/2014/main" id="{1C416F5B-B9EC-2D4D-A62A-CCDCA204E21A}"/>
              </a:ext>
            </a:extLst>
          </p:cNvPr>
          <p:cNvSpPr/>
          <p:nvPr/>
        </p:nvSpPr>
        <p:spPr>
          <a:xfrm rot="717201">
            <a:off x="5727180" y="2423024"/>
            <a:ext cx="4219547" cy="2828591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円/楕円 33">
            <a:extLst>
              <a:ext uri="{FF2B5EF4-FFF2-40B4-BE49-F238E27FC236}">
                <a16:creationId xmlns:a16="http://schemas.microsoft.com/office/drawing/2014/main" id="{F5BE14D7-0FA4-FA44-8308-5C236B1A8832}"/>
              </a:ext>
            </a:extLst>
          </p:cNvPr>
          <p:cNvSpPr/>
          <p:nvPr/>
        </p:nvSpPr>
        <p:spPr>
          <a:xfrm rot="417136">
            <a:off x="5648940" y="2518713"/>
            <a:ext cx="3001264" cy="230261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円/楕円 30">
            <a:extLst>
              <a:ext uri="{FF2B5EF4-FFF2-40B4-BE49-F238E27FC236}">
                <a16:creationId xmlns:a16="http://schemas.microsoft.com/office/drawing/2014/main" id="{A65B3162-307A-A64B-9705-78B9B3178B08}"/>
              </a:ext>
            </a:extLst>
          </p:cNvPr>
          <p:cNvSpPr/>
          <p:nvPr/>
        </p:nvSpPr>
        <p:spPr>
          <a:xfrm rot="1210182">
            <a:off x="1705199" y="1373197"/>
            <a:ext cx="4219547" cy="2828591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円/楕円 31">
            <a:extLst>
              <a:ext uri="{FF2B5EF4-FFF2-40B4-BE49-F238E27FC236}">
                <a16:creationId xmlns:a16="http://schemas.microsoft.com/office/drawing/2014/main" id="{D8D93142-8398-5646-83CC-BE855DAB5AA2}"/>
              </a:ext>
            </a:extLst>
          </p:cNvPr>
          <p:cNvSpPr/>
          <p:nvPr/>
        </p:nvSpPr>
        <p:spPr>
          <a:xfrm rot="1162029">
            <a:off x="2957681" y="1851974"/>
            <a:ext cx="2951352" cy="230261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円/楕円 7">
            <a:extLst>
              <a:ext uri="{FF2B5EF4-FFF2-40B4-BE49-F238E27FC236}">
                <a16:creationId xmlns:a16="http://schemas.microsoft.com/office/drawing/2014/main" id="{2D4C5F83-C6D0-224A-9ACC-BF9EBA7AADB2}"/>
              </a:ext>
            </a:extLst>
          </p:cNvPr>
          <p:cNvSpPr/>
          <p:nvPr/>
        </p:nvSpPr>
        <p:spPr>
          <a:xfrm rot="825172">
            <a:off x="5595657" y="2817759"/>
            <a:ext cx="2465670" cy="171891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円/楕円 9">
            <a:extLst>
              <a:ext uri="{FF2B5EF4-FFF2-40B4-BE49-F238E27FC236}">
                <a16:creationId xmlns:a16="http://schemas.microsoft.com/office/drawing/2014/main" id="{CE933348-1431-0441-AC79-36F4C311E847}"/>
              </a:ext>
            </a:extLst>
          </p:cNvPr>
          <p:cNvSpPr/>
          <p:nvPr/>
        </p:nvSpPr>
        <p:spPr>
          <a:xfrm>
            <a:off x="5443888" y="2685968"/>
            <a:ext cx="1697495" cy="168332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円/楕円 6">
            <a:extLst>
              <a:ext uri="{FF2B5EF4-FFF2-40B4-BE49-F238E27FC236}">
                <a16:creationId xmlns:a16="http://schemas.microsoft.com/office/drawing/2014/main" id="{D663903D-CD77-804A-BB02-1B57214501C2}"/>
              </a:ext>
            </a:extLst>
          </p:cNvPr>
          <p:cNvSpPr/>
          <p:nvPr/>
        </p:nvSpPr>
        <p:spPr>
          <a:xfrm rot="1232931">
            <a:off x="3498173" y="2290344"/>
            <a:ext cx="2468448" cy="170936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円/楕円 8">
            <a:extLst>
              <a:ext uri="{FF2B5EF4-FFF2-40B4-BE49-F238E27FC236}">
                <a16:creationId xmlns:a16="http://schemas.microsoft.com/office/drawing/2014/main" id="{0A9B9649-EA72-C241-A26E-79EAB3907064}"/>
              </a:ext>
            </a:extLst>
          </p:cNvPr>
          <p:cNvSpPr/>
          <p:nvPr/>
        </p:nvSpPr>
        <p:spPr>
          <a:xfrm>
            <a:off x="4359880" y="2478241"/>
            <a:ext cx="1697495" cy="168332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円/楕円 3">
            <a:extLst>
              <a:ext uri="{FF2B5EF4-FFF2-40B4-BE49-F238E27FC236}">
                <a16:creationId xmlns:a16="http://schemas.microsoft.com/office/drawing/2014/main" id="{6FB22068-26BE-3B42-94C2-AB46EB960556}"/>
              </a:ext>
            </a:extLst>
          </p:cNvPr>
          <p:cNvSpPr/>
          <p:nvPr/>
        </p:nvSpPr>
        <p:spPr>
          <a:xfrm>
            <a:off x="5056909" y="2736272"/>
            <a:ext cx="1427018" cy="1385455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7" name="直線コネクタ 26">
            <a:extLst>
              <a:ext uri="{FF2B5EF4-FFF2-40B4-BE49-F238E27FC236}">
                <a16:creationId xmlns:a16="http://schemas.microsoft.com/office/drawing/2014/main" id="{A93ADE61-D0D6-7148-B19D-AF1F46C5906C}"/>
              </a:ext>
            </a:extLst>
          </p:cNvPr>
          <p:cNvCxnSpPr>
            <a:cxnSpLocks/>
          </p:cNvCxnSpPr>
          <p:nvPr/>
        </p:nvCxnSpPr>
        <p:spPr>
          <a:xfrm>
            <a:off x="4746284" y="3428999"/>
            <a:ext cx="206091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DE76658-A288-784D-B86F-7EEDA25F5D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120000"/>
            <a:ext cx="10515600" cy="4351338"/>
          </a:xfrm>
        </p:spPr>
        <p:txBody>
          <a:bodyPr/>
          <a:lstStyle/>
          <a:p>
            <a:r>
              <a:rPr kumimoji="1" lang="ja-JP" altLang="en-US"/>
              <a:t>ああああああ</a:t>
            </a:r>
          </a:p>
        </p:txBody>
      </p:sp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39FCFA46-A8DC-6543-A764-2C7C86D3D850}"/>
              </a:ext>
            </a:extLst>
          </p:cNvPr>
          <p:cNvCxnSpPr>
            <a:cxnSpLocks/>
          </p:cNvCxnSpPr>
          <p:nvPr/>
        </p:nvCxnSpPr>
        <p:spPr>
          <a:xfrm>
            <a:off x="5770418" y="2272145"/>
            <a:ext cx="0" cy="2435381"/>
          </a:xfrm>
          <a:prstGeom prst="line">
            <a:avLst/>
          </a:prstGeom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コンテンツ プレースホルダー 2">
            <a:extLst>
              <a:ext uri="{FF2B5EF4-FFF2-40B4-BE49-F238E27FC236}">
                <a16:creationId xmlns:a16="http://schemas.microsoft.com/office/drawing/2014/main" id="{2B52325A-3523-C04B-9FB2-3DD1D40001F6}"/>
              </a:ext>
            </a:extLst>
          </p:cNvPr>
          <p:cNvSpPr txBox="1">
            <a:spLocks/>
          </p:cNvSpPr>
          <p:nvPr/>
        </p:nvSpPr>
        <p:spPr>
          <a:xfrm>
            <a:off x="5310000" y="3059489"/>
            <a:ext cx="1104746" cy="1136857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ja-JP" altLang="en-US" sz="6000">
                <a:solidFill>
                  <a:srgbClr val="92D050"/>
                </a:solidFill>
              </a:rPr>
              <a:t>・</a:t>
            </a:r>
          </a:p>
        </p:txBody>
      </p:sp>
      <p:cxnSp>
        <p:nvCxnSpPr>
          <p:cNvPr id="20" name="直線コネクタ 19">
            <a:extLst>
              <a:ext uri="{FF2B5EF4-FFF2-40B4-BE49-F238E27FC236}">
                <a16:creationId xmlns:a16="http://schemas.microsoft.com/office/drawing/2014/main" id="{8ACAB433-6513-9C49-9BD2-04BA61771A0E}"/>
              </a:ext>
            </a:extLst>
          </p:cNvPr>
          <p:cNvCxnSpPr>
            <a:cxnSpLocks/>
          </p:cNvCxnSpPr>
          <p:nvPr/>
        </p:nvCxnSpPr>
        <p:spPr>
          <a:xfrm flipH="1">
            <a:off x="5169625" y="2272145"/>
            <a:ext cx="926375" cy="2402343"/>
          </a:xfrm>
          <a:prstGeom prst="line">
            <a:avLst/>
          </a:prstGeom>
          <a:ln w="28575">
            <a:solidFill>
              <a:srgbClr val="FF00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コンテンツ プレースホルダー 2">
            <a:extLst>
              <a:ext uri="{FF2B5EF4-FFF2-40B4-BE49-F238E27FC236}">
                <a16:creationId xmlns:a16="http://schemas.microsoft.com/office/drawing/2014/main" id="{D6868D65-0505-7E40-AD92-EB3FBE364F52}"/>
              </a:ext>
            </a:extLst>
          </p:cNvPr>
          <p:cNvSpPr txBox="1">
            <a:spLocks/>
          </p:cNvSpPr>
          <p:nvPr/>
        </p:nvSpPr>
        <p:spPr>
          <a:xfrm>
            <a:off x="5169625" y="3063532"/>
            <a:ext cx="1104746" cy="1136857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ja-JP" altLang="en-US" sz="6000">
                <a:solidFill>
                  <a:srgbClr val="FF00A6"/>
                </a:solidFill>
              </a:rPr>
              <a:t>・</a:t>
            </a:r>
          </a:p>
        </p:txBody>
      </p:sp>
      <p:sp>
        <p:nvSpPr>
          <p:cNvPr id="36" name="コンテンツ プレースホルダー 2">
            <a:extLst>
              <a:ext uri="{FF2B5EF4-FFF2-40B4-BE49-F238E27FC236}">
                <a16:creationId xmlns:a16="http://schemas.microsoft.com/office/drawing/2014/main" id="{F3955A07-E3A5-DE44-B57C-1183E92E2F74}"/>
              </a:ext>
            </a:extLst>
          </p:cNvPr>
          <p:cNvSpPr txBox="1">
            <a:spLocks/>
          </p:cNvSpPr>
          <p:nvPr/>
        </p:nvSpPr>
        <p:spPr>
          <a:xfrm>
            <a:off x="3075795" y="2547399"/>
            <a:ext cx="1932224" cy="110155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ja-JP" altLang="en-US" b="1">
                <a:solidFill>
                  <a:schemeClr val="bg1"/>
                </a:solidFill>
              </a:rPr>
              <a:t>内側の</a:t>
            </a:r>
            <a:endParaRPr lang="en-US" altLang="ja-JP" b="1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r>
              <a:rPr lang="ja-JP" altLang="en-US" b="1">
                <a:solidFill>
                  <a:schemeClr val="bg1"/>
                </a:solidFill>
              </a:rPr>
              <a:t>荷電粒子帯</a:t>
            </a:r>
          </a:p>
        </p:txBody>
      </p:sp>
      <p:sp>
        <p:nvSpPr>
          <p:cNvPr id="37" name="コンテンツ プレースホルダー 2">
            <a:extLst>
              <a:ext uri="{FF2B5EF4-FFF2-40B4-BE49-F238E27FC236}">
                <a16:creationId xmlns:a16="http://schemas.microsoft.com/office/drawing/2014/main" id="{EBF202CB-94E9-6A4D-91C8-112882E917B3}"/>
              </a:ext>
            </a:extLst>
          </p:cNvPr>
          <p:cNvSpPr txBox="1">
            <a:spLocks/>
          </p:cNvSpPr>
          <p:nvPr/>
        </p:nvSpPr>
        <p:spPr>
          <a:xfrm>
            <a:off x="6524173" y="3363128"/>
            <a:ext cx="2141044" cy="11015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ja-JP" altLang="en-US" b="1">
                <a:solidFill>
                  <a:schemeClr val="bg1"/>
                </a:solidFill>
              </a:rPr>
              <a:t>内側の</a:t>
            </a:r>
            <a:endParaRPr lang="en-US" altLang="ja-JP" b="1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r>
              <a:rPr lang="ja-JP" altLang="en-US" b="1">
                <a:solidFill>
                  <a:schemeClr val="bg1"/>
                </a:solidFill>
              </a:rPr>
              <a:t>荷電粒子帯</a:t>
            </a:r>
          </a:p>
        </p:txBody>
      </p:sp>
      <p:sp>
        <p:nvSpPr>
          <p:cNvPr id="39" name="コンテンツ プレースホルダー 2">
            <a:extLst>
              <a:ext uri="{FF2B5EF4-FFF2-40B4-BE49-F238E27FC236}">
                <a16:creationId xmlns:a16="http://schemas.microsoft.com/office/drawing/2014/main" id="{AE606008-0A84-6547-8D45-96B2C61EDB44}"/>
              </a:ext>
            </a:extLst>
          </p:cNvPr>
          <p:cNvSpPr txBox="1">
            <a:spLocks/>
          </p:cNvSpPr>
          <p:nvPr/>
        </p:nvSpPr>
        <p:spPr>
          <a:xfrm>
            <a:off x="1146018" y="1815823"/>
            <a:ext cx="2274835" cy="11015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ja-JP" altLang="en-US" b="1">
                <a:solidFill>
                  <a:schemeClr val="bg1"/>
                </a:solidFill>
              </a:rPr>
              <a:t>外側の</a:t>
            </a:r>
            <a:endParaRPr lang="en-US" altLang="ja-JP" b="1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r>
              <a:rPr lang="ja-JP" altLang="en-US" b="1">
                <a:solidFill>
                  <a:schemeClr val="bg1"/>
                </a:solidFill>
              </a:rPr>
              <a:t>荷電粒子帯</a:t>
            </a:r>
          </a:p>
        </p:txBody>
      </p:sp>
      <p:sp>
        <p:nvSpPr>
          <p:cNvPr id="5" name="コンテンツ プレースホルダー 2">
            <a:extLst>
              <a:ext uri="{FF2B5EF4-FFF2-40B4-BE49-F238E27FC236}">
                <a16:creationId xmlns:a16="http://schemas.microsoft.com/office/drawing/2014/main" id="{8FDBE1A0-8C40-878C-33A3-1DDC308F9E0A}"/>
              </a:ext>
            </a:extLst>
          </p:cNvPr>
          <p:cNvSpPr txBox="1">
            <a:spLocks/>
          </p:cNvSpPr>
          <p:nvPr/>
        </p:nvSpPr>
        <p:spPr>
          <a:xfrm>
            <a:off x="8238957" y="3845378"/>
            <a:ext cx="2274835" cy="11015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ja-JP" altLang="en-US" b="1">
                <a:solidFill>
                  <a:schemeClr val="bg1"/>
                </a:solidFill>
              </a:rPr>
              <a:t>外側の</a:t>
            </a:r>
            <a:endParaRPr lang="en-US" altLang="ja-JP" b="1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r>
              <a:rPr lang="ja-JP" altLang="en-US" b="1">
                <a:solidFill>
                  <a:schemeClr val="bg1"/>
                </a:solidFill>
              </a:rPr>
              <a:t>荷電粒子帯</a:t>
            </a:r>
          </a:p>
        </p:txBody>
      </p:sp>
    </p:spTree>
    <p:extLst>
      <p:ext uri="{BB962C8B-B14F-4D97-AF65-F5344CB8AC3E}">
        <p14:creationId xmlns:p14="http://schemas.microsoft.com/office/powerpoint/2010/main" val="296816379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D87CDE8-44F7-2240-A4D1-ED2E9E2FCD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314497"/>
            <a:ext cx="10515600" cy="4351338"/>
          </a:xfrm>
        </p:spPr>
        <p:txBody>
          <a:bodyPr/>
          <a:lstStyle/>
          <a:p>
            <a:r>
              <a:rPr kumimoji="1" lang="en" altLang="ja-JP" dirty="0"/>
              <a:t>http://</a:t>
            </a:r>
            <a:r>
              <a:rPr kumimoji="1" lang="en" altLang="ja-JP" dirty="0" err="1"/>
              <a:t>blog.livedoor.jp</a:t>
            </a:r>
            <a:r>
              <a:rPr kumimoji="1" lang="en" altLang="ja-JP" dirty="0"/>
              <a:t>/</a:t>
            </a:r>
            <a:r>
              <a:rPr kumimoji="1" lang="en" altLang="ja-JP" dirty="0" err="1"/>
              <a:t>kingo_tp</a:t>
            </a:r>
            <a:r>
              <a:rPr kumimoji="1" lang="en" altLang="ja-JP" dirty="0"/>
              <a:t>/archives/14995204.html</a:t>
            </a:r>
            <a:endParaRPr kumimoji="1" lang="ja-JP" altLang="en-US"/>
          </a:p>
        </p:txBody>
      </p:sp>
      <p:grpSp>
        <p:nvGrpSpPr>
          <p:cNvPr id="68" name="グループ化 67">
            <a:extLst>
              <a:ext uri="{FF2B5EF4-FFF2-40B4-BE49-F238E27FC236}">
                <a16:creationId xmlns:a16="http://schemas.microsoft.com/office/drawing/2014/main" id="{E7D1F81B-9C5E-8746-BCBF-EFE5C0B2F774}"/>
              </a:ext>
            </a:extLst>
          </p:cNvPr>
          <p:cNvGrpSpPr/>
          <p:nvPr/>
        </p:nvGrpSpPr>
        <p:grpSpPr>
          <a:xfrm>
            <a:off x="4507172" y="1976532"/>
            <a:ext cx="4604677" cy="3499279"/>
            <a:chOff x="5459098" y="2736000"/>
            <a:chExt cx="4604677" cy="3499279"/>
          </a:xfrm>
        </p:grpSpPr>
        <p:pic>
          <p:nvPicPr>
            <p:cNvPr id="12" name="図 11">
              <a:extLst>
                <a:ext uri="{FF2B5EF4-FFF2-40B4-BE49-F238E27FC236}">
                  <a16:creationId xmlns:a16="http://schemas.microsoft.com/office/drawing/2014/main" id="{00045C7A-4F8C-DC41-86A0-1EA748239E2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13347" y="2775680"/>
              <a:ext cx="4107401" cy="3040686"/>
            </a:xfrm>
            <a:prstGeom prst="rect">
              <a:avLst/>
            </a:prstGeom>
          </p:spPr>
        </p:pic>
        <p:sp>
          <p:nvSpPr>
            <p:cNvPr id="13" name="正方形/長方形 12">
              <a:extLst>
                <a:ext uri="{FF2B5EF4-FFF2-40B4-BE49-F238E27FC236}">
                  <a16:creationId xmlns:a16="http://schemas.microsoft.com/office/drawing/2014/main" id="{60B833F7-3F82-064F-9894-1BCC56B53536}"/>
                </a:ext>
              </a:extLst>
            </p:cNvPr>
            <p:cNvSpPr/>
            <p:nvPr/>
          </p:nvSpPr>
          <p:spPr>
            <a:xfrm>
              <a:off x="6314714" y="3436880"/>
              <a:ext cx="3104665" cy="20418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" name="正方形/長方形 13">
              <a:extLst>
                <a:ext uri="{FF2B5EF4-FFF2-40B4-BE49-F238E27FC236}">
                  <a16:creationId xmlns:a16="http://schemas.microsoft.com/office/drawing/2014/main" id="{38FCB57D-0823-6D45-A3AD-3BCF4C7F9468}"/>
                </a:ext>
              </a:extLst>
            </p:cNvPr>
            <p:cNvSpPr/>
            <p:nvPr/>
          </p:nvSpPr>
          <p:spPr>
            <a:xfrm>
              <a:off x="5814000" y="2775680"/>
              <a:ext cx="218713" cy="16965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dirty="0"/>
                <a:t>z</a:t>
              </a:r>
              <a:endParaRPr kumimoji="1" lang="ja-JP" altLang="en-US"/>
            </a:p>
          </p:txBody>
        </p:sp>
        <p:sp>
          <p:nvSpPr>
            <p:cNvPr id="15" name="正方形/長方形 14">
              <a:extLst>
                <a:ext uri="{FF2B5EF4-FFF2-40B4-BE49-F238E27FC236}">
                  <a16:creationId xmlns:a16="http://schemas.microsoft.com/office/drawing/2014/main" id="{DE9ACD76-EAE5-DE4F-B11F-018120EB2A3F}"/>
                </a:ext>
              </a:extLst>
            </p:cNvPr>
            <p:cNvSpPr/>
            <p:nvPr/>
          </p:nvSpPr>
          <p:spPr>
            <a:xfrm>
              <a:off x="5813347" y="3079882"/>
              <a:ext cx="218713" cy="16965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dirty="0"/>
                <a:t>z</a:t>
              </a:r>
              <a:endParaRPr kumimoji="1" lang="ja-JP" altLang="en-US"/>
            </a:p>
          </p:txBody>
        </p:sp>
        <p:sp>
          <p:nvSpPr>
            <p:cNvPr id="16" name="正方形/長方形 15">
              <a:extLst>
                <a:ext uri="{FF2B5EF4-FFF2-40B4-BE49-F238E27FC236}">
                  <a16:creationId xmlns:a16="http://schemas.microsoft.com/office/drawing/2014/main" id="{C4E3BE5F-8A79-A144-8A9C-8F66442D4023}"/>
                </a:ext>
              </a:extLst>
            </p:cNvPr>
            <p:cNvSpPr/>
            <p:nvPr/>
          </p:nvSpPr>
          <p:spPr>
            <a:xfrm>
              <a:off x="5813347" y="3328947"/>
              <a:ext cx="218713" cy="16965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dirty="0"/>
                <a:t>z</a:t>
              </a:r>
              <a:endParaRPr kumimoji="1" lang="ja-JP" altLang="en-US"/>
            </a:p>
          </p:txBody>
        </p:sp>
        <p:sp>
          <p:nvSpPr>
            <p:cNvPr id="17" name="正方形/長方形 16">
              <a:extLst>
                <a:ext uri="{FF2B5EF4-FFF2-40B4-BE49-F238E27FC236}">
                  <a16:creationId xmlns:a16="http://schemas.microsoft.com/office/drawing/2014/main" id="{705ADFB7-4F12-7D4F-BF78-60FDFDBF690E}"/>
                </a:ext>
              </a:extLst>
            </p:cNvPr>
            <p:cNvSpPr/>
            <p:nvPr/>
          </p:nvSpPr>
          <p:spPr>
            <a:xfrm>
              <a:off x="5813345" y="3582640"/>
              <a:ext cx="218713" cy="16965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dirty="0"/>
                <a:t>z</a:t>
              </a:r>
              <a:endParaRPr kumimoji="1" lang="ja-JP" altLang="en-US"/>
            </a:p>
          </p:txBody>
        </p:sp>
        <p:sp>
          <p:nvSpPr>
            <p:cNvPr id="18" name="正方形/長方形 17">
              <a:extLst>
                <a:ext uri="{FF2B5EF4-FFF2-40B4-BE49-F238E27FC236}">
                  <a16:creationId xmlns:a16="http://schemas.microsoft.com/office/drawing/2014/main" id="{BE011495-A720-B745-83EB-3B0BE4D149BD}"/>
                </a:ext>
              </a:extLst>
            </p:cNvPr>
            <p:cNvSpPr/>
            <p:nvPr/>
          </p:nvSpPr>
          <p:spPr>
            <a:xfrm>
              <a:off x="5813344" y="3872425"/>
              <a:ext cx="218713" cy="16965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dirty="0"/>
                <a:t>z</a:t>
              </a:r>
              <a:endParaRPr kumimoji="1" lang="ja-JP" altLang="en-US"/>
            </a:p>
          </p:txBody>
        </p:sp>
        <p:sp>
          <p:nvSpPr>
            <p:cNvPr id="19" name="正方形/長方形 18">
              <a:extLst>
                <a:ext uri="{FF2B5EF4-FFF2-40B4-BE49-F238E27FC236}">
                  <a16:creationId xmlns:a16="http://schemas.microsoft.com/office/drawing/2014/main" id="{544200DA-F7C3-9A4C-9A0E-9C5C45A66D98}"/>
                </a:ext>
              </a:extLst>
            </p:cNvPr>
            <p:cNvSpPr/>
            <p:nvPr/>
          </p:nvSpPr>
          <p:spPr>
            <a:xfrm>
              <a:off x="5813344" y="4165596"/>
              <a:ext cx="218713" cy="16965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dirty="0"/>
                <a:t>z</a:t>
              </a:r>
              <a:endParaRPr kumimoji="1" lang="ja-JP" altLang="en-US"/>
            </a:p>
          </p:txBody>
        </p:sp>
        <p:sp>
          <p:nvSpPr>
            <p:cNvPr id="20" name="正方形/長方形 19">
              <a:extLst>
                <a:ext uri="{FF2B5EF4-FFF2-40B4-BE49-F238E27FC236}">
                  <a16:creationId xmlns:a16="http://schemas.microsoft.com/office/drawing/2014/main" id="{750D10E2-07D8-664B-B28F-F0BD18AB7464}"/>
                </a:ext>
              </a:extLst>
            </p:cNvPr>
            <p:cNvSpPr/>
            <p:nvPr/>
          </p:nvSpPr>
          <p:spPr>
            <a:xfrm>
              <a:off x="5813343" y="4455381"/>
              <a:ext cx="218713" cy="16965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dirty="0"/>
                <a:t>z</a:t>
              </a:r>
              <a:endParaRPr kumimoji="1" lang="ja-JP" altLang="en-US"/>
            </a:p>
          </p:txBody>
        </p:sp>
        <p:sp>
          <p:nvSpPr>
            <p:cNvPr id="21" name="正方形/長方形 20">
              <a:extLst>
                <a:ext uri="{FF2B5EF4-FFF2-40B4-BE49-F238E27FC236}">
                  <a16:creationId xmlns:a16="http://schemas.microsoft.com/office/drawing/2014/main" id="{766778A6-05EB-6349-AD66-04E5A469F96A}"/>
                </a:ext>
              </a:extLst>
            </p:cNvPr>
            <p:cNvSpPr/>
            <p:nvPr/>
          </p:nvSpPr>
          <p:spPr>
            <a:xfrm>
              <a:off x="5813343" y="4750072"/>
              <a:ext cx="218713" cy="16965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dirty="0"/>
                <a:t>z</a:t>
              </a:r>
              <a:endParaRPr kumimoji="1" lang="ja-JP" altLang="en-US"/>
            </a:p>
          </p:txBody>
        </p:sp>
        <p:sp>
          <p:nvSpPr>
            <p:cNvPr id="22" name="正方形/長方形 21">
              <a:extLst>
                <a:ext uri="{FF2B5EF4-FFF2-40B4-BE49-F238E27FC236}">
                  <a16:creationId xmlns:a16="http://schemas.microsoft.com/office/drawing/2014/main" id="{44BEDFFF-F778-7743-B177-ECBFDE071D4F}"/>
                </a:ext>
              </a:extLst>
            </p:cNvPr>
            <p:cNvSpPr/>
            <p:nvPr/>
          </p:nvSpPr>
          <p:spPr>
            <a:xfrm>
              <a:off x="5813342" y="5018412"/>
              <a:ext cx="218713" cy="16965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dirty="0"/>
                <a:t>z</a:t>
              </a:r>
              <a:endParaRPr kumimoji="1" lang="ja-JP" altLang="en-US"/>
            </a:p>
          </p:txBody>
        </p:sp>
        <p:sp>
          <p:nvSpPr>
            <p:cNvPr id="23" name="正方形/長方形 22">
              <a:extLst>
                <a:ext uri="{FF2B5EF4-FFF2-40B4-BE49-F238E27FC236}">
                  <a16:creationId xmlns:a16="http://schemas.microsoft.com/office/drawing/2014/main" id="{84BF4009-8836-794E-A84C-8578D8653456}"/>
                </a:ext>
              </a:extLst>
            </p:cNvPr>
            <p:cNvSpPr/>
            <p:nvPr/>
          </p:nvSpPr>
          <p:spPr>
            <a:xfrm>
              <a:off x="5813341" y="5272151"/>
              <a:ext cx="218713" cy="16965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dirty="0"/>
                <a:t>z</a:t>
              </a:r>
              <a:endParaRPr kumimoji="1" lang="ja-JP" altLang="en-US"/>
            </a:p>
          </p:txBody>
        </p:sp>
        <p:sp>
          <p:nvSpPr>
            <p:cNvPr id="24" name="正方形/長方形 23">
              <a:extLst>
                <a:ext uri="{FF2B5EF4-FFF2-40B4-BE49-F238E27FC236}">
                  <a16:creationId xmlns:a16="http://schemas.microsoft.com/office/drawing/2014/main" id="{76DAB70C-10E6-114E-8C7C-67AAED5DF914}"/>
                </a:ext>
              </a:extLst>
            </p:cNvPr>
            <p:cNvSpPr/>
            <p:nvPr/>
          </p:nvSpPr>
          <p:spPr>
            <a:xfrm>
              <a:off x="5813341" y="5559417"/>
              <a:ext cx="218713" cy="16965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dirty="0"/>
                <a:t>z</a:t>
              </a:r>
              <a:endParaRPr kumimoji="1" lang="ja-JP" altLang="en-US"/>
            </a:p>
          </p:txBody>
        </p:sp>
        <p:sp>
          <p:nvSpPr>
            <p:cNvPr id="25" name="正方形/長方形 24">
              <a:extLst>
                <a:ext uri="{FF2B5EF4-FFF2-40B4-BE49-F238E27FC236}">
                  <a16:creationId xmlns:a16="http://schemas.microsoft.com/office/drawing/2014/main" id="{75C40D0A-892E-F44D-92EA-69A511F6BE74}"/>
                </a:ext>
              </a:extLst>
            </p:cNvPr>
            <p:cNvSpPr/>
            <p:nvPr/>
          </p:nvSpPr>
          <p:spPr>
            <a:xfrm>
              <a:off x="5965741" y="5688000"/>
              <a:ext cx="218713" cy="16965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dirty="0"/>
                <a:t>z</a:t>
              </a:r>
              <a:endParaRPr kumimoji="1" lang="ja-JP" altLang="en-US"/>
            </a:p>
          </p:txBody>
        </p:sp>
        <p:sp>
          <p:nvSpPr>
            <p:cNvPr id="27" name="正方形/長方形 26">
              <a:extLst>
                <a:ext uri="{FF2B5EF4-FFF2-40B4-BE49-F238E27FC236}">
                  <a16:creationId xmlns:a16="http://schemas.microsoft.com/office/drawing/2014/main" id="{A40205B6-E63C-E545-B6B0-EC5BFB4161F3}"/>
                </a:ext>
              </a:extLst>
            </p:cNvPr>
            <p:cNvSpPr/>
            <p:nvPr/>
          </p:nvSpPr>
          <p:spPr>
            <a:xfrm>
              <a:off x="6875999" y="5691771"/>
              <a:ext cx="1154713" cy="5361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2400" dirty="0"/>
                <a:t>z</a:t>
              </a:r>
              <a:endParaRPr kumimoji="1" lang="ja-JP" altLang="en-US" sz="2400"/>
            </a:p>
          </p:txBody>
        </p:sp>
        <p:sp>
          <p:nvSpPr>
            <p:cNvPr id="28" name="正方形/長方形 27">
              <a:extLst>
                <a:ext uri="{FF2B5EF4-FFF2-40B4-BE49-F238E27FC236}">
                  <a16:creationId xmlns:a16="http://schemas.microsoft.com/office/drawing/2014/main" id="{DF5BFDB3-4FC2-BF4C-BAC4-4F0935A5B69E}"/>
                </a:ext>
              </a:extLst>
            </p:cNvPr>
            <p:cNvSpPr/>
            <p:nvPr/>
          </p:nvSpPr>
          <p:spPr>
            <a:xfrm>
              <a:off x="7812000" y="5687892"/>
              <a:ext cx="218713" cy="16965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dirty="0"/>
                <a:t>z</a:t>
              </a:r>
              <a:endParaRPr kumimoji="1" lang="ja-JP" altLang="en-US"/>
            </a:p>
          </p:txBody>
        </p:sp>
        <p:sp>
          <p:nvSpPr>
            <p:cNvPr id="31" name="正方形/長方形 30">
              <a:extLst>
                <a:ext uri="{FF2B5EF4-FFF2-40B4-BE49-F238E27FC236}">
                  <a16:creationId xmlns:a16="http://schemas.microsoft.com/office/drawing/2014/main" id="{7D1F1C7F-A9F5-254B-825C-6658D38FCF6B}"/>
                </a:ext>
              </a:extLst>
            </p:cNvPr>
            <p:cNvSpPr/>
            <p:nvPr/>
          </p:nvSpPr>
          <p:spPr>
            <a:xfrm>
              <a:off x="8784000" y="5683180"/>
              <a:ext cx="218713" cy="16965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dirty="0"/>
                <a:t>z</a:t>
              </a:r>
              <a:endParaRPr kumimoji="1" lang="ja-JP" altLang="en-US"/>
            </a:p>
          </p:txBody>
        </p:sp>
        <p:sp>
          <p:nvSpPr>
            <p:cNvPr id="32" name="正方形/長方形 31">
              <a:extLst>
                <a:ext uri="{FF2B5EF4-FFF2-40B4-BE49-F238E27FC236}">
                  <a16:creationId xmlns:a16="http://schemas.microsoft.com/office/drawing/2014/main" id="{18A9354A-7820-8249-BFA7-8611DA6C2072}"/>
                </a:ext>
              </a:extLst>
            </p:cNvPr>
            <p:cNvSpPr/>
            <p:nvPr/>
          </p:nvSpPr>
          <p:spPr>
            <a:xfrm>
              <a:off x="9756000" y="5706000"/>
              <a:ext cx="218713" cy="16965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dirty="0"/>
                <a:t>z</a:t>
              </a:r>
              <a:endParaRPr kumimoji="1" lang="ja-JP" altLang="en-US"/>
            </a:p>
          </p:txBody>
        </p:sp>
        <p:sp>
          <p:nvSpPr>
            <p:cNvPr id="33" name="フリーフォーム 32">
              <a:extLst>
                <a:ext uri="{FF2B5EF4-FFF2-40B4-BE49-F238E27FC236}">
                  <a16:creationId xmlns:a16="http://schemas.microsoft.com/office/drawing/2014/main" id="{36582C40-FC73-0B45-A2B0-8898CE25BA29}"/>
                </a:ext>
              </a:extLst>
            </p:cNvPr>
            <p:cNvSpPr/>
            <p:nvPr/>
          </p:nvSpPr>
          <p:spPr>
            <a:xfrm>
              <a:off x="6096000" y="2882038"/>
              <a:ext cx="1779331" cy="2768448"/>
            </a:xfrm>
            <a:custGeom>
              <a:avLst/>
              <a:gdLst>
                <a:gd name="connsiteX0" fmla="*/ 1723477 w 1723477"/>
                <a:gd name="connsiteY0" fmla="*/ 0 h 2800649"/>
                <a:gd name="connsiteX1" fmla="*/ 1680390 w 1723477"/>
                <a:gd name="connsiteY1" fmla="*/ 268096 h 2800649"/>
                <a:gd name="connsiteX2" fmla="*/ 1599004 w 1723477"/>
                <a:gd name="connsiteY2" fmla="*/ 588854 h 2800649"/>
                <a:gd name="connsiteX3" fmla="*/ 1508042 w 1723477"/>
                <a:gd name="connsiteY3" fmla="*/ 876100 h 2800649"/>
                <a:gd name="connsiteX4" fmla="*/ 1421868 w 1723477"/>
                <a:gd name="connsiteY4" fmla="*/ 1125047 h 2800649"/>
                <a:gd name="connsiteX5" fmla="*/ 1316545 w 1723477"/>
                <a:gd name="connsiteY5" fmla="*/ 1417080 h 2800649"/>
                <a:gd name="connsiteX6" fmla="*/ 1235159 w 1723477"/>
                <a:gd name="connsiteY6" fmla="*/ 1618152 h 2800649"/>
                <a:gd name="connsiteX7" fmla="*/ 1148985 w 1723477"/>
                <a:gd name="connsiteY7" fmla="*/ 1814437 h 2800649"/>
                <a:gd name="connsiteX8" fmla="*/ 1062811 w 1723477"/>
                <a:gd name="connsiteY8" fmla="*/ 1972423 h 2800649"/>
                <a:gd name="connsiteX9" fmla="*/ 971850 w 1723477"/>
                <a:gd name="connsiteY9" fmla="*/ 2116046 h 2800649"/>
                <a:gd name="connsiteX10" fmla="*/ 770777 w 1723477"/>
                <a:gd name="connsiteY10" fmla="*/ 2350630 h 2800649"/>
                <a:gd name="connsiteX11" fmla="*/ 493106 w 1723477"/>
                <a:gd name="connsiteY11" fmla="*/ 2537340 h 2800649"/>
                <a:gd name="connsiteX12" fmla="*/ 239372 w 1723477"/>
                <a:gd name="connsiteY12" fmla="*/ 2676176 h 2800649"/>
                <a:gd name="connsiteX13" fmla="*/ 0 w 1723477"/>
                <a:gd name="connsiteY13" fmla="*/ 2800649 h 2800649"/>
                <a:gd name="connsiteX14" fmla="*/ 0 w 1723477"/>
                <a:gd name="connsiteY14" fmla="*/ 2800649 h 2800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723477" h="2800649">
                  <a:moveTo>
                    <a:pt x="1723477" y="0"/>
                  </a:moveTo>
                  <a:cubicBezTo>
                    <a:pt x="1712306" y="84977"/>
                    <a:pt x="1701135" y="169954"/>
                    <a:pt x="1680390" y="268096"/>
                  </a:cubicBezTo>
                  <a:cubicBezTo>
                    <a:pt x="1659645" y="366238"/>
                    <a:pt x="1627729" y="487520"/>
                    <a:pt x="1599004" y="588854"/>
                  </a:cubicBezTo>
                  <a:cubicBezTo>
                    <a:pt x="1570279" y="690188"/>
                    <a:pt x="1537565" y="786735"/>
                    <a:pt x="1508042" y="876100"/>
                  </a:cubicBezTo>
                  <a:cubicBezTo>
                    <a:pt x="1478519" y="965465"/>
                    <a:pt x="1453784" y="1034884"/>
                    <a:pt x="1421868" y="1125047"/>
                  </a:cubicBezTo>
                  <a:cubicBezTo>
                    <a:pt x="1389952" y="1215210"/>
                    <a:pt x="1347663" y="1334896"/>
                    <a:pt x="1316545" y="1417080"/>
                  </a:cubicBezTo>
                  <a:cubicBezTo>
                    <a:pt x="1285427" y="1499264"/>
                    <a:pt x="1263086" y="1551926"/>
                    <a:pt x="1235159" y="1618152"/>
                  </a:cubicBezTo>
                  <a:cubicBezTo>
                    <a:pt x="1207232" y="1684378"/>
                    <a:pt x="1177710" y="1755392"/>
                    <a:pt x="1148985" y="1814437"/>
                  </a:cubicBezTo>
                  <a:cubicBezTo>
                    <a:pt x="1120260" y="1873482"/>
                    <a:pt x="1092334" y="1922155"/>
                    <a:pt x="1062811" y="1972423"/>
                  </a:cubicBezTo>
                  <a:cubicBezTo>
                    <a:pt x="1033288" y="2022691"/>
                    <a:pt x="1020522" y="2053012"/>
                    <a:pt x="971850" y="2116046"/>
                  </a:cubicBezTo>
                  <a:cubicBezTo>
                    <a:pt x="923178" y="2179080"/>
                    <a:pt x="850568" y="2280414"/>
                    <a:pt x="770777" y="2350630"/>
                  </a:cubicBezTo>
                  <a:cubicBezTo>
                    <a:pt x="690986" y="2420846"/>
                    <a:pt x="581673" y="2483082"/>
                    <a:pt x="493106" y="2537340"/>
                  </a:cubicBezTo>
                  <a:cubicBezTo>
                    <a:pt x="404538" y="2591598"/>
                    <a:pt x="321556" y="2632291"/>
                    <a:pt x="239372" y="2676176"/>
                  </a:cubicBezTo>
                  <a:cubicBezTo>
                    <a:pt x="157188" y="2720061"/>
                    <a:pt x="0" y="2800649"/>
                    <a:pt x="0" y="2800649"/>
                  </a:cubicBezTo>
                  <a:lnTo>
                    <a:pt x="0" y="2800649"/>
                  </a:lnTo>
                </a:path>
              </a:pathLst>
            </a:custGeom>
            <a:noFill/>
            <a:ln w="190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5" name="フリーフォーム 34">
              <a:extLst>
                <a:ext uri="{FF2B5EF4-FFF2-40B4-BE49-F238E27FC236}">
                  <a16:creationId xmlns:a16="http://schemas.microsoft.com/office/drawing/2014/main" id="{8684808F-59E4-954F-82F2-0AA73F03A82B}"/>
                </a:ext>
              </a:extLst>
            </p:cNvPr>
            <p:cNvSpPr/>
            <p:nvPr/>
          </p:nvSpPr>
          <p:spPr>
            <a:xfrm>
              <a:off x="8512233" y="2880360"/>
              <a:ext cx="1300942" cy="2776451"/>
            </a:xfrm>
            <a:custGeom>
              <a:avLst/>
              <a:gdLst>
                <a:gd name="connsiteX0" fmla="*/ 0 w 1300942"/>
                <a:gd name="connsiteY0" fmla="*/ 0 h 2776451"/>
                <a:gd name="connsiteX1" fmla="*/ 87283 w 1300942"/>
                <a:gd name="connsiteY1" fmla="*/ 702425 h 2776451"/>
                <a:gd name="connsiteX2" fmla="*/ 124691 w 1300942"/>
                <a:gd name="connsiteY2" fmla="*/ 1009996 h 2776451"/>
                <a:gd name="connsiteX3" fmla="*/ 174567 w 1300942"/>
                <a:gd name="connsiteY3" fmla="*/ 1313411 h 2776451"/>
                <a:gd name="connsiteX4" fmla="*/ 232756 w 1300942"/>
                <a:gd name="connsiteY4" fmla="*/ 1579418 h 2776451"/>
                <a:gd name="connsiteX5" fmla="*/ 282632 w 1300942"/>
                <a:gd name="connsiteY5" fmla="*/ 1795549 h 2776451"/>
                <a:gd name="connsiteX6" fmla="*/ 386542 w 1300942"/>
                <a:gd name="connsiteY6" fmla="*/ 2065713 h 2776451"/>
                <a:gd name="connsiteX7" fmla="*/ 532014 w 1300942"/>
                <a:gd name="connsiteY7" fmla="*/ 2302625 h 2776451"/>
                <a:gd name="connsiteX8" fmla="*/ 640080 w 1300942"/>
                <a:gd name="connsiteY8" fmla="*/ 2423160 h 2776451"/>
                <a:gd name="connsiteX9" fmla="*/ 777240 w 1300942"/>
                <a:gd name="connsiteY9" fmla="*/ 2522913 h 2776451"/>
                <a:gd name="connsiteX10" fmla="*/ 897774 w 1300942"/>
                <a:gd name="connsiteY10" fmla="*/ 2597727 h 2776451"/>
                <a:gd name="connsiteX11" fmla="*/ 1093123 w 1300942"/>
                <a:gd name="connsiteY11" fmla="*/ 2701636 h 2776451"/>
                <a:gd name="connsiteX12" fmla="*/ 1300942 w 1300942"/>
                <a:gd name="connsiteY12" fmla="*/ 2776451 h 2776451"/>
                <a:gd name="connsiteX13" fmla="*/ 1300942 w 1300942"/>
                <a:gd name="connsiteY13" fmla="*/ 2776451 h 2776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00942" h="2776451">
                  <a:moveTo>
                    <a:pt x="0" y="0"/>
                  </a:moveTo>
                  <a:cubicBezTo>
                    <a:pt x="33250" y="267046"/>
                    <a:pt x="66501" y="534092"/>
                    <a:pt x="87283" y="702425"/>
                  </a:cubicBezTo>
                  <a:cubicBezTo>
                    <a:pt x="108065" y="870758"/>
                    <a:pt x="110144" y="908165"/>
                    <a:pt x="124691" y="1009996"/>
                  </a:cubicBezTo>
                  <a:cubicBezTo>
                    <a:pt x="139238" y="1111827"/>
                    <a:pt x="156556" y="1218507"/>
                    <a:pt x="174567" y="1313411"/>
                  </a:cubicBezTo>
                  <a:cubicBezTo>
                    <a:pt x="192578" y="1408315"/>
                    <a:pt x="214745" y="1499062"/>
                    <a:pt x="232756" y="1579418"/>
                  </a:cubicBezTo>
                  <a:cubicBezTo>
                    <a:pt x="250767" y="1659774"/>
                    <a:pt x="257001" y="1714500"/>
                    <a:pt x="282632" y="1795549"/>
                  </a:cubicBezTo>
                  <a:cubicBezTo>
                    <a:pt x="308263" y="1876598"/>
                    <a:pt x="344978" y="1981200"/>
                    <a:pt x="386542" y="2065713"/>
                  </a:cubicBezTo>
                  <a:cubicBezTo>
                    <a:pt x="428106" y="2150226"/>
                    <a:pt x="489758" y="2243051"/>
                    <a:pt x="532014" y="2302625"/>
                  </a:cubicBezTo>
                  <a:cubicBezTo>
                    <a:pt x="574270" y="2362199"/>
                    <a:pt x="599209" y="2386445"/>
                    <a:pt x="640080" y="2423160"/>
                  </a:cubicBezTo>
                  <a:cubicBezTo>
                    <a:pt x="680951" y="2459875"/>
                    <a:pt x="734291" y="2493818"/>
                    <a:pt x="777240" y="2522913"/>
                  </a:cubicBezTo>
                  <a:cubicBezTo>
                    <a:pt x="820189" y="2552008"/>
                    <a:pt x="845127" y="2567940"/>
                    <a:pt x="897774" y="2597727"/>
                  </a:cubicBezTo>
                  <a:cubicBezTo>
                    <a:pt x="950421" y="2627514"/>
                    <a:pt x="1025928" y="2671849"/>
                    <a:pt x="1093123" y="2701636"/>
                  </a:cubicBezTo>
                  <a:cubicBezTo>
                    <a:pt x="1160318" y="2731423"/>
                    <a:pt x="1300942" y="2776451"/>
                    <a:pt x="1300942" y="2776451"/>
                  </a:cubicBezTo>
                  <a:lnTo>
                    <a:pt x="1300942" y="2776451"/>
                  </a:lnTo>
                </a:path>
              </a:pathLst>
            </a:cu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6" name="コンテンツ プレースホルダー 2">
              <a:extLst>
                <a:ext uri="{FF2B5EF4-FFF2-40B4-BE49-F238E27FC236}">
                  <a16:creationId xmlns:a16="http://schemas.microsoft.com/office/drawing/2014/main" id="{4A3050C8-F8B4-2D4D-BD35-0EEB52D4F9C8}"/>
                </a:ext>
              </a:extLst>
            </p:cNvPr>
            <p:cNvSpPr txBox="1">
              <a:spLocks/>
            </p:cNvSpPr>
            <p:nvPr/>
          </p:nvSpPr>
          <p:spPr>
            <a:xfrm>
              <a:off x="5904000" y="5652000"/>
              <a:ext cx="1123208" cy="50549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kumimoji="1"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" altLang="ja-JP" sz="1100" dirty="0">
                  <a:latin typeface="Noto Sans Linear A" panose="020B0502040504020204" pitchFamily="34" charset="0"/>
                  <a:ea typeface="Noto Sans Linear A" panose="020B0502040504020204" pitchFamily="34" charset="0"/>
                  <a:cs typeface="Beirut" pitchFamily="2" charset="-78"/>
                </a:rPr>
                <a:t>0.01</a:t>
              </a:r>
            </a:p>
          </p:txBody>
        </p:sp>
        <p:sp>
          <p:nvSpPr>
            <p:cNvPr id="39" name="コンテンツ プレースホルダー 2">
              <a:extLst>
                <a:ext uri="{FF2B5EF4-FFF2-40B4-BE49-F238E27FC236}">
                  <a16:creationId xmlns:a16="http://schemas.microsoft.com/office/drawing/2014/main" id="{6E750470-B507-3949-87CF-BEE3C077F067}"/>
                </a:ext>
              </a:extLst>
            </p:cNvPr>
            <p:cNvSpPr txBox="1">
              <a:spLocks/>
            </p:cNvSpPr>
            <p:nvPr/>
          </p:nvSpPr>
          <p:spPr>
            <a:xfrm>
              <a:off x="6840000" y="5652000"/>
              <a:ext cx="1123208" cy="50549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kumimoji="1"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" altLang="ja-JP" sz="1100" dirty="0">
                  <a:latin typeface="Noto Sans Linear A" panose="020B0502040504020204" pitchFamily="34" charset="0"/>
                  <a:ea typeface="Noto Sans Linear A" panose="020B0502040504020204" pitchFamily="34" charset="0"/>
                  <a:cs typeface="Beirut" pitchFamily="2" charset="-78"/>
                </a:rPr>
                <a:t>0.1</a:t>
              </a:r>
            </a:p>
          </p:txBody>
        </p:sp>
        <p:sp>
          <p:nvSpPr>
            <p:cNvPr id="40" name="コンテンツ プレースホルダー 2">
              <a:extLst>
                <a:ext uri="{FF2B5EF4-FFF2-40B4-BE49-F238E27FC236}">
                  <a16:creationId xmlns:a16="http://schemas.microsoft.com/office/drawing/2014/main" id="{D11FEF07-A066-CF4A-98FC-32C1A0E04F17}"/>
                </a:ext>
              </a:extLst>
            </p:cNvPr>
            <p:cNvSpPr txBox="1">
              <a:spLocks/>
            </p:cNvSpPr>
            <p:nvPr/>
          </p:nvSpPr>
          <p:spPr>
            <a:xfrm>
              <a:off x="7826400" y="5652000"/>
              <a:ext cx="1123208" cy="50549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kumimoji="1"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" altLang="ja-JP" sz="1100" dirty="0">
                  <a:latin typeface="Noto Sans Linear A" panose="020B0502040504020204" pitchFamily="34" charset="0"/>
                  <a:ea typeface="Noto Sans Linear A" panose="020B0502040504020204" pitchFamily="34" charset="0"/>
                  <a:cs typeface="Beirut" pitchFamily="2" charset="-78"/>
                </a:rPr>
                <a:t>1</a:t>
              </a:r>
            </a:p>
          </p:txBody>
        </p:sp>
        <p:sp>
          <p:nvSpPr>
            <p:cNvPr id="41" name="コンテンツ プレースホルダー 2">
              <a:extLst>
                <a:ext uri="{FF2B5EF4-FFF2-40B4-BE49-F238E27FC236}">
                  <a16:creationId xmlns:a16="http://schemas.microsoft.com/office/drawing/2014/main" id="{B93B43E4-3B15-D442-837D-21EBCC5A53AE}"/>
                </a:ext>
              </a:extLst>
            </p:cNvPr>
            <p:cNvSpPr txBox="1">
              <a:spLocks/>
            </p:cNvSpPr>
            <p:nvPr/>
          </p:nvSpPr>
          <p:spPr>
            <a:xfrm>
              <a:off x="8726400" y="5652000"/>
              <a:ext cx="1123208" cy="50549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kumimoji="1"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" altLang="ja-JP" sz="1100" dirty="0">
                  <a:latin typeface="Noto Sans Linear A" panose="020B0502040504020204" pitchFamily="34" charset="0"/>
                  <a:ea typeface="Noto Sans Linear A" panose="020B0502040504020204" pitchFamily="34" charset="0"/>
                  <a:cs typeface="Beirut" pitchFamily="2" charset="-78"/>
                </a:rPr>
                <a:t>10</a:t>
              </a:r>
            </a:p>
          </p:txBody>
        </p:sp>
        <p:sp>
          <p:nvSpPr>
            <p:cNvPr id="43" name="コンテンツ プレースホルダー 2">
              <a:extLst>
                <a:ext uri="{FF2B5EF4-FFF2-40B4-BE49-F238E27FC236}">
                  <a16:creationId xmlns:a16="http://schemas.microsoft.com/office/drawing/2014/main" id="{FDFE6A75-B757-874F-A3CC-0D5E54CFFEBF}"/>
                </a:ext>
              </a:extLst>
            </p:cNvPr>
            <p:cNvSpPr txBox="1">
              <a:spLocks/>
            </p:cNvSpPr>
            <p:nvPr/>
          </p:nvSpPr>
          <p:spPr>
            <a:xfrm>
              <a:off x="5724000" y="2736000"/>
              <a:ext cx="1123208" cy="50549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kumimoji="1"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" altLang="ja-JP" sz="1100" dirty="0">
                  <a:latin typeface="Noto Sans Linear A" panose="020B0502040504020204" pitchFamily="34" charset="0"/>
                  <a:ea typeface="Noto Sans Linear A" panose="020B0502040504020204" pitchFamily="34" charset="0"/>
                  <a:cs typeface="Beirut" pitchFamily="2" charset="-78"/>
                </a:rPr>
                <a:t>100</a:t>
              </a:r>
            </a:p>
          </p:txBody>
        </p:sp>
        <p:sp>
          <p:nvSpPr>
            <p:cNvPr id="44" name="コンテンツ プレースホルダー 2">
              <a:extLst>
                <a:ext uri="{FF2B5EF4-FFF2-40B4-BE49-F238E27FC236}">
                  <a16:creationId xmlns:a16="http://schemas.microsoft.com/office/drawing/2014/main" id="{1E0D5AF6-03E9-B640-A157-6495E5AAAF7A}"/>
                </a:ext>
              </a:extLst>
            </p:cNvPr>
            <p:cNvSpPr txBox="1">
              <a:spLocks/>
            </p:cNvSpPr>
            <p:nvPr/>
          </p:nvSpPr>
          <p:spPr>
            <a:xfrm>
              <a:off x="5759507" y="3023868"/>
              <a:ext cx="1123208" cy="50549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kumimoji="1"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" altLang="ja-JP" sz="1100" dirty="0">
                  <a:latin typeface="Noto Sans Linear A" panose="020B0502040504020204" pitchFamily="34" charset="0"/>
                  <a:ea typeface="Noto Sans Linear A" panose="020B0502040504020204" pitchFamily="34" charset="0"/>
                  <a:cs typeface="Beirut" pitchFamily="2" charset="-78"/>
                </a:rPr>
                <a:t>90</a:t>
              </a:r>
            </a:p>
          </p:txBody>
        </p:sp>
        <p:sp>
          <p:nvSpPr>
            <p:cNvPr id="45" name="コンテンツ プレースホルダー 2">
              <a:extLst>
                <a:ext uri="{FF2B5EF4-FFF2-40B4-BE49-F238E27FC236}">
                  <a16:creationId xmlns:a16="http://schemas.microsoft.com/office/drawing/2014/main" id="{FA9DC19F-6887-0D46-99EB-7A40CE333CA1}"/>
                </a:ext>
              </a:extLst>
            </p:cNvPr>
            <p:cNvSpPr txBox="1">
              <a:spLocks/>
            </p:cNvSpPr>
            <p:nvPr/>
          </p:nvSpPr>
          <p:spPr>
            <a:xfrm>
              <a:off x="5760000" y="3312000"/>
              <a:ext cx="1123208" cy="50549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kumimoji="1"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" altLang="ja-JP" sz="1100" dirty="0">
                  <a:latin typeface="Noto Sans Linear A" panose="020B0502040504020204" pitchFamily="34" charset="0"/>
                  <a:ea typeface="Noto Sans Linear A" panose="020B0502040504020204" pitchFamily="34" charset="0"/>
                  <a:cs typeface="Beirut" pitchFamily="2" charset="-78"/>
                </a:rPr>
                <a:t>80</a:t>
              </a:r>
            </a:p>
          </p:txBody>
        </p:sp>
        <p:sp>
          <p:nvSpPr>
            <p:cNvPr id="46" name="コンテンツ プレースホルダー 2">
              <a:extLst>
                <a:ext uri="{FF2B5EF4-FFF2-40B4-BE49-F238E27FC236}">
                  <a16:creationId xmlns:a16="http://schemas.microsoft.com/office/drawing/2014/main" id="{9DD21A47-6AF2-FC41-871B-A1523FCB57F7}"/>
                </a:ext>
              </a:extLst>
            </p:cNvPr>
            <p:cNvSpPr txBox="1">
              <a:spLocks/>
            </p:cNvSpPr>
            <p:nvPr/>
          </p:nvSpPr>
          <p:spPr>
            <a:xfrm>
              <a:off x="5760000" y="3600000"/>
              <a:ext cx="1123208" cy="50549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kumimoji="1"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" altLang="ja-JP" sz="1100" dirty="0">
                  <a:latin typeface="Noto Sans Linear A" panose="020B0502040504020204" pitchFamily="34" charset="0"/>
                  <a:ea typeface="Noto Sans Linear A" panose="020B0502040504020204" pitchFamily="34" charset="0"/>
                  <a:cs typeface="Beirut" pitchFamily="2" charset="-78"/>
                </a:rPr>
                <a:t>70</a:t>
              </a:r>
            </a:p>
          </p:txBody>
        </p:sp>
        <p:sp>
          <p:nvSpPr>
            <p:cNvPr id="47" name="コンテンツ プレースホルダー 2">
              <a:extLst>
                <a:ext uri="{FF2B5EF4-FFF2-40B4-BE49-F238E27FC236}">
                  <a16:creationId xmlns:a16="http://schemas.microsoft.com/office/drawing/2014/main" id="{26500881-CB4C-4342-A7A8-9DEE8ABE5D4F}"/>
                </a:ext>
              </a:extLst>
            </p:cNvPr>
            <p:cNvSpPr txBox="1">
              <a:spLocks/>
            </p:cNvSpPr>
            <p:nvPr/>
          </p:nvSpPr>
          <p:spPr>
            <a:xfrm>
              <a:off x="5760000" y="3870000"/>
              <a:ext cx="1123208" cy="50549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kumimoji="1"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" altLang="ja-JP" sz="1100" dirty="0">
                  <a:latin typeface="Noto Sans Linear A" panose="020B0502040504020204" pitchFamily="34" charset="0"/>
                  <a:ea typeface="Noto Sans Linear A" panose="020B0502040504020204" pitchFamily="34" charset="0"/>
                  <a:cs typeface="Beirut" pitchFamily="2" charset="-78"/>
                </a:rPr>
                <a:t>60</a:t>
              </a:r>
              <a:endParaRPr lang="en" altLang="ja-JP" sz="900" dirty="0">
                <a:latin typeface="Noto Sans Linear A" panose="020B0502040504020204" pitchFamily="34" charset="0"/>
                <a:ea typeface="Noto Sans Linear A" panose="020B0502040504020204" pitchFamily="34" charset="0"/>
                <a:cs typeface="Beirut" pitchFamily="2" charset="-78"/>
              </a:endParaRPr>
            </a:p>
          </p:txBody>
        </p:sp>
        <p:sp>
          <p:nvSpPr>
            <p:cNvPr id="48" name="コンテンツ プレースホルダー 2">
              <a:extLst>
                <a:ext uri="{FF2B5EF4-FFF2-40B4-BE49-F238E27FC236}">
                  <a16:creationId xmlns:a16="http://schemas.microsoft.com/office/drawing/2014/main" id="{451A8E3B-60F2-3343-9409-8B74BFAA5042}"/>
                </a:ext>
              </a:extLst>
            </p:cNvPr>
            <p:cNvSpPr txBox="1">
              <a:spLocks/>
            </p:cNvSpPr>
            <p:nvPr/>
          </p:nvSpPr>
          <p:spPr>
            <a:xfrm>
              <a:off x="5760000" y="4158000"/>
              <a:ext cx="1123208" cy="50549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kumimoji="1"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" altLang="ja-JP" sz="1100" dirty="0">
                  <a:latin typeface="Noto Sans Linear A" panose="020B0502040504020204" pitchFamily="34" charset="0"/>
                  <a:ea typeface="Noto Sans Linear A" panose="020B0502040504020204" pitchFamily="34" charset="0"/>
                  <a:cs typeface="Beirut" pitchFamily="2" charset="-78"/>
                </a:rPr>
                <a:t>50</a:t>
              </a:r>
            </a:p>
          </p:txBody>
        </p:sp>
        <p:sp>
          <p:nvSpPr>
            <p:cNvPr id="49" name="コンテンツ プレースホルダー 2">
              <a:extLst>
                <a:ext uri="{FF2B5EF4-FFF2-40B4-BE49-F238E27FC236}">
                  <a16:creationId xmlns:a16="http://schemas.microsoft.com/office/drawing/2014/main" id="{C411A82A-0C3F-E245-8F92-394065960BDD}"/>
                </a:ext>
              </a:extLst>
            </p:cNvPr>
            <p:cNvSpPr txBox="1">
              <a:spLocks/>
            </p:cNvSpPr>
            <p:nvPr/>
          </p:nvSpPr>
          <p:spPr>
            <a:xfrm>
              <a:off x="5760000" y="4446000"/>
              <a:ext cx="1123208" cy="50549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kumimoji="1"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" altLang="ja-JP" sz="1100" dirty="0">
                  <a:latin typeface="Noto Sans Linear A" panose="020B0502040504020204" pitchFamily="34" charset="0"/>
                  <a:ea typeface="Noto Sans Linear A" panose="020B0502040504020204" pitchFamily="34" charset="0"/>
                  <a:cs typeface="Beirut" pitchFamily="2" charset="-78"/>
                </a:rPr>
                <a:t>40</a:t>
              </a:r>
            </a:p>
          </p:txBody>
        </p:sp>
        <p:sp>
          <p:nvSpPr>
            <p:cNvPr id="50" name="コンテンツ プレースホルダー 2">
              <a:extLst>
                <a:ext uri="{FF2B5EF4-FFF2-40B4-BE49-F238E27FC236}">
                  <a16:creationId xmlns:a16="http://schemas.microsoft.com/office/drawing/2014/main" id="{714DE831-C178-0546-8EA9-B64647027351}"/>
                </a:ext>
              </a:extLst>
            </p:cNvPr>
            <p:cNvSpPr txBox="1">
              <a:spLocks/>
            </p:cNvSpPr>
            <p:nvPr/>
          </p:nvSpPr>
          <p:spPr>
            <a:xfrm>
              <a:off x="5760000" y="4716000"/>
              <a:ext cx="1123208" cy="50549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kumimoji="1"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" altLang="ja-JP" sz="1100" dirty="0">
                  <a:latin typeface="Noto Sans Linear A" panose="020B0502040504020204" pitchFamily="34" charset="0"/>
                  <a:ea typeface="Noto Sans Linear A" panose="020B0502040504020204" pitchFamily="34" charset="0"/>
                  <a:cs typeface="Beirut" pitchFamily="2" charset="-78"/>
                </a:rPr>
                <a:t>30</a:t>
              </a:r>
              <a:endParaRPr lang="en" altLang="ja-JP" sz="900" dirty="0">
                <a:latin typeface="Noto Sans Linear A" panose="020B0502040504020204" pitchFamily="34" charset="0"/>
                <a:ea typeface="Noto Sans Linear A" panose="020B0502040504020204" pitchFamily="34" charset="0"/>
                <a:cs typeface="Beirut" pitchFamily="2" charset="-78"/>
              </a:endParaRPr>
            </a:p>
          </p:txBody>
        </p:sp>
        <p:sp>
          <p:nvSpPr>
            <p:cNvPr id="51" name="コンテンツ プレースホルダー 2">
              <a:extLst>
                <a:ext uri="{FF2B5EF4-FFF2-40B4-BE49-F238E27FC236}">
                  <a16:creationId xmlns:a16="http://schemas.microsoft.com/office/drawing/2014/main" id="{696BAF1B-1C6A-2D45-A1F6-B3988DB285B4}"/>
                </a:ext>
              </a:extLst>
            </p:cNvPr>
            <p:cNvSpPr txBox="1">
              <a:spLocks/>
            </p:cNvSpPr>
            <p:nvPr/>
          </p:nvSpPr>
          <p:spPr>
            <a:xfrm>
              <a:off x="5760000" y="5004000"/>
              <a:ext cx="1123208" cy="50549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kumimoji="1"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" altLang="ja-JP" sz="1100" dirty="0">
                  <a:latin typeface="Noto Sans Linear A" panose="020B0502040504020204" pitchFamily="34" charset="0"/>
                  <a:ea typeface="Noto Sans Linear A" panose="020B0502040504020204" pitchFamily="34" charset="0"/>
                  <a:cs typeface="Beirut" pitchFamily="2" charset="-78"/>
                </a:rPr>
                <a:t>20</a:t>
              </a:r>
              <a:endParaRPr lang="en" altLang="ja-JP" sz="900" dirty="0">
                <a:latin typeface="Noto Sans Linear A" panose="020B0502040504020204" pitchFamily="34" charset="0"/>
                <a:ea typeface="Noto Sans Linear A" panose="020B0502040504020204" pitchFamily="34" charset="0"/>
                <a:cs typeface="Beirut" pitchFamily="2" charset="-78"/>
              </a:endParaRPr>
            </a:p>
          </p:txBody>
        </p:sp>
        <p:sp>
          <p:nvSpPr>
            <p:cNvPr id="52" name="コンテンツ プレースホルダー 2">
              <a:extLst>
                <a:ext uri="{FF2B5EF4-FFF2-40B4-BE49-F238E27FC236}">
                  <a16:creationId xmlns:a16="http://schemas.microsoft.com/office/drawing/2014/main" id="{3921A3D9-62D2-AF45-A250-4A3690F677D9}"/>
                </a:ext>
              </a:extLst>
            </p:cNvPr>
            <p:cNvSpPr txBox="1">
              <a:spLocks/>
            </p:cNvSpPr>
            <p:nvPr/>
          </p:nvSpPr>
          <p:spPr>
            <a:xfrm>
              <a:off x="5760000" y="5292000"/>
              <a:ext cx="1123208" cy="50549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kumimoji="1"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" altLang="ja-JP" sz="1100" dirty="0">
                  <a:latin typeface="Noto Sans Linear A" panose="020B0502040504020204" pitchFamily="34" charset="0"/>
                  <a:ea typeface="Noto Sans Linear A" panose="020B0502040504020204" pitchFamily="34" charset="0"/>
                  <a:cs typeface="Beirut" pitchFamily="2" charset="-78"/>
                </a:rPr>
                <a:t>10</a:t>
              </a:r>
              <a:endParaRPr lang="en" altLang="ja-JP" sz="900" dirty="0">
                <a:latin typeface="Noto Sans Linear A" panose="020B0502040504020204" pitchFamily="34" charset="0"/>
                <a:ea typeface="Noto Sans Linear A" panose="020B0502040504020204" pitchFamily="34" charset="0"/>
                <a:cs typeface="Beirut" pitchFamily="2" charset="-78"/>
              </a:endParaRPr>
            </a:p>
          </p:txBody>
        </p:sp>
        <p:sp>
          <p:nvSpPr>
            <p:cNvPr id="53" name="コンテンツ プレースホルダー 2">
              <a:extLst>
                <a:ext uri="{FF2B5EF4-FFF2-40B4-BE49-F238E27FC236}">
                  <a16:creationId xmlns:a16="http://schemas.microsoft.com/office/drawing/2014/main" id="{BEB5492E-B66E-C54A-9C0A-8653F3C1D479}"/>
                </a:ext>
              </a:extLst>
            </p:cNvPr>
            <p:cNvSpPr txBox="1">
              <a:spLocks/>
            </p:cNvSpPr>
            <p:nvPr/>
          </p:nvSpPr>
          <p:spPr>
            <a:xfrm>
              <a:off x="5832000" y="5508000"/>
              <a:ext cx="1123208" cy="50549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kumimoji="1"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" altLang="ja-JP" sz="1100" dirty="0">
                  <a:latin typeface="Noto Sans Linear A" panose="020B0502040504020204" pitchFamily="34" charset="0"/>
                  <a:ea typeface="Noto Sans Linear A" panose="020B0502040504020204" pitchFamily="34" charset="0"/>
                  <a:cs typeface="Beirut" pitchFamily="2" charset="-78"/>
                </a:rPr>
                <a:t>0</a:t>
              </a:r>
            </a:p>
          </p:txBody>
        </p:sp>
        <p:sp>
          <p:nvSpPr>
            <p:cNvPr id="54" name="コンテンツ プレースホルダー 2">
              <a:extLst>
                <a:ext uri="{FF2B5EF4-FFF2-40B4-BE49-F238E27FC236}">
                  <a16:creationId xmlns:a16="http://schemas.microsoft.com/office/drawing/2014/main" id="{A03EAF8A-2F42-3D44-913E-8FE3879B6E7C}"/>
                </a:ext>
              </a:extLst>
            </p:cNvPr>
            <p:cNvSpPr txBox="1">
              <a:spLocks/>
            </p:cNvSpPr>
            <p:nvPr/>
          </p:nvSpPr>
          <p:spPr>
            <a:xfrm>
              <a:off x="7362329" y="4583124"/>
              <a:ext cx="2299808" cy="65345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kumimoji="1"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ja-JP" altLang="en-US" sz="1400">
                  <a:solidFill>
                    <a:srgbClr val="FF0000"/>
                  </a:solidFill>
                  <a:latin typeface="HGPGothicE" panose="020B0900000000000000" pitchFamily="34" charset="-128"/>
                  <a:ea typeface="HGPGothicE" panose="020B0900000000000000" pitchFamily="34" charset="-128"/>
                  <a:cs typeface="Beirut" pitchFamily="2" charset="-78"/>
                </a:rPr>
                <a:t>コンプトン散乱</a:t>
              </a:r>
              <a:endParaRPr lang="en-US" altLang="ja-JP" sz="1400" dirty="0">
                <a:solidFill>
                  <a:srgbClr val="FF0000"/>
                </a:solidFill>
                <a:latin typeface="HGPGothicE" panose="020B0900000000000000" pitchFamily="34" charset="-128"/>
                <a:ea typeface="HGPGothicE" panose="020B0900000000000000" pitchFamily="34" charset="-128"/>
                <a:cs typeface="Beirut" pitchFamily="2" charset="-78"/>
              </a:endParaRPr>
            </a:p>
            <a:p>
              <a:pPr marL="0" indent="0">
                <a:buNone/>
              </a:pPr>
              <a:r>
                <a:rPr lang="ja-JP" altLang="en-US" sz="1000">
                  <a:latin typeface="+mn-ea"/>
                  <a:cs typeface="Beirut" pitchFamily="2" charset="-78"/>
                </a:rPr>
                <a:t>　　　　　　</a:t>
              </a:r>
              <a:r>
                <a:rPr lang="en-US" altLang="ja-JP" sz="1000" dirty="0">
                  <a:latin typeface="+mn-ea"/>
                  <a:cs typeface="Beirut" pitchFamily="2" charset="-78"/>
                </a:rPr>
                <a:t>  </a:t>
              </a:r>
              <a:r>
                <a:rPr lang="ja-JP" altLang="en-US" sz="1050">
                  <a:latin typeface="+mn-ea"/>
                  <a:cs typeface="Beirut" pitchFamily="2" charset="-78"/>
                </a:rPr>
                <a:t>が支配的</a:t>
              </a:r>
              <a:endParaRPr lang="en" altLang="ja-JP" sz="1100" dirty="0">
                <a:latin typeface="+mn-ea"/>
                <a:cs typeface="Beirut" pitchFamily="2" charset="-78"/>
              </a:endParaRPr>
            </a:p>
          </p:txBody>
        </p:sp>
        <p:sp>
          <p:nvSpPr>
            <p:cNvPr id="55" name="コンテンツ プレースホルダー 2">
              <a:extLst>
                <a:ext uri="{FF2B5EF4-FFF2-40B4-BE49-F238E27FC236}">
                  <a16:creationId xmlns:a16="http://schemas.microsoft.com/office/drawing/2014/main" id="{6960D7F5-54E0-0A42-99E0-9AE2FC8D299A}"/>
                </a:ext>
              </a:extLst>
            </p:cNvPr>
            <p:cNvSpPr txBox="1">
              <a:spLocks/>
            </p:cNvSpPr>
            <p:nvPr/>
          </p:nvSpPr>
          <p:spPr>
            <a:xfrm>
              <a:off x="6248425" y="3714815"/>
              <a:ext cx="2299808" cy="65345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kumimoji="1"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ja-JP" altLang="en-US" sz="1400">
                  <a:solidFill>
                    <a:srgbClr val="FF0000"/>
                  </a:solidFill>
                  <a:latin typeface="HGPGothicE" panose="020B0900000000000000" pitchFamily="34" charset="-128"/>
                  <a:ea typeface="HGPGothicE" panose="020B0900000000000000" pitchFamily="34" charset="-128"/>
                  <a:cs typeface="Beirut" pitchFamily="2" charset="-78"/>
                </a:rPr>
                <a:t>光電効果</a:t>
              </a:r>
              <a:endParaRPr lang="en-US" altLang="ja-JP" sz="1400" dirty="0">
                <a:solidFill>
                  <a:srgbClr val="FF0000"/>
                </a:solidFill>
                <a:latin typeface="HGPGothicE" panose="020B0900000000000000" pitchFamily="34" charset="-128"/>
                <a:ea typeface="HGPGothicE" panose="020B0900000000000000" pitchFamily="34" charset="-128"/>
                <a:cs typeface="Beirut" pitchFamily="2" charset="-78"/>
              </a:endParaRPr>
            </a:p>
            <a:p>
              <a:pPr marL="0" indent="0">
                <a:buNone/>
              </a:pPr>
              <a:r>
                <a:rPr lang="ja-JP" altLang="en-US" sz="1000">
                  <a:latin typeface="+mn-ea"/>
                  <a:cs typeface="Beirut" pitchFamily="2" charset="-78"/>
                </a:rPr>
                <a:t>　　　</a:t>
              </a:r>
              <a:r>
                <a:rPr lang="ja-JP" altLang="en-US" sz="1050">
                  <a:latin typeface="+mn-ea"/>
                  <a:cs typeface="Beirut" pitchFamily="2" charset="-78"/>
                </a:rPr>
                <a:t>が支配的</a:t>
              </a:r>
              <a:endParaRPr lang="en" altLang="ja-JP" sz="1100" dirty="0">
                <a:latin typeface="+mn-ea"/>
                <a:cs typeface="Beirut" pitchFamily="2" charset="-78"/>
              </a:endParaRPr>
            </a:p>
          </p:txBody>
        </p:sp>
        <p:cxnSp>
          <p:nvCxnSpPr>
            <p:cNvPr id="58" name="直線コネクタ 57">
              <a:extLst>
                <a:ext uri="{FF2B5EF4-FFF2-40B4-BE49-F238E27FC236}">
                  <a16:creationId xmlns:a16="http://schemas.microsoft.com/office/drawing/2014/main" id="{8940EFB6-E2FE-454B-BB30-F060F6A74025}"/>
                </a:ext>
              </a:extLst>
            </p:cNvPr>
            <p:cNvCxnSpPr>
              <a:cxnSpLocks/>
            </p:cNvCxnSpPr>
            <p:nvPr/>
          </p:nvCxnSpPr>
          <p:spPr>
            <a:xfrm>
              <a:off x="6047575" y="5257087"/>
              <a:ext cx="3765600" cy="0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63" name="コンテンツ プレースホルダー 2">
              <a:extLst>
                <a:ext uri="{FF2B5EF4-FFF2-40B4-BE49-F238E27FC236}">
                  <a16:creationId xmlns:a16="http://schemas.microsoft.com/office/drawing/2014/main" id="{BCD79C39-8C33-1443-A98B-38651FDA1E73}"/>
                </a:ext>
              </a:extLst>
            </p:cNvPr>
            <p:cNvSpPr txBox="1">
              <a:spLocks/>
            </p:cNvSpPr>
            <p:nvPr/>
          </p:nvSpPr>
          <p:spPr>
            <a:xfrm>
              <a:off x="6232290" y="5067316"/>
              <a:ext cx="1123208" cy="50549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kumimoji="1"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" altLang="ja-JP" sz="1100" dirty="0">
                  <a:latin typeface="+mn-ea"/>
                  <a:cs typeface="Beirut" pitchFamily="2" charset="-78"/>
                </a:rPr>
                <a:t>Si</a:t>
              </a:r>
            </a:p>
          </p:txBody>
        </p:sp>
        <p:sp>
          <p:nvSpPr>
            <p:cNvPr id="64" name="コンテンツ プレースホルダー 2">
              <a:extLst>
                <a:ext uri="{FF2B5EF4-FFF2-40B4-BE49-F238E27FC236}">
                  <a16:creationId xmlns:a16="http://schemas.microsoft.com/office/drawing/2014/main" id="{DF146C79-08B6-EF48-8D16-D0F9679D0D92}"/>
                </a:ext>
              </a:extLst>
            </p:cNvPr>
            <p:cNvSpPr txBox="1">
              <a:spLocks/>
            </p:cNvSpPr>
            <p:nvPr/>
          </p:nvSpPr>
          <p:spPr>
            <a:xfrm>
              <a:off x="6839047" y="5953323"/>
              <a:ext cx="2558785" cy="281956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lnSpcReduction="1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kumimoji="1"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ja-JP" altLang="en-US" sz="1400" b="1">
                  <a:latin typeface="+mn-ea"/>
                  <a:cs typeface="Gujarati MT" pitchFamily="2" charset="0"/>
                </a:rPr>
                <a:t>光子のエネルギー</a:t>
              </a:r>
              <a:r>
                <a:rPr lang="en-US" altLang="ja-JP" sz="1400" b="1" dirty="0">
                  <a:latin typeface="+mn-ea"/>
                  <a:cs typeface="Gujarati MT" pitchFamily="2" charset="0"/>
                </a:rPr>
                <a:t> [ MeV ]</a:t>
              </a:r>
              <a:endParaRPr lang="en" altLang="ja-JP" sz="1400" b="1" dirty="0">
                <a:latin typeface="+mn-ea"/>
                <a:cs typeface="Gujarati MT" pitchFamily="2" charset="0"/>
              </a:endParaRPr>
            </a:p>
          </p:txBody>
        </p:sp>
        <p:sp>
          <p:nvSpPr>
            <p:cNvPr id="65" name="コンテンツ プレースホルダー 2">
              <a:extLst>
                <a:ext uri="{FF2B5EF4-FFF2-40B4-BE49-F238E27FC236}">
                  <a16:creationId xmlns:a16="http://schemas.microsoft.com/office/drawing/2014/main" id="{570B795E-EB85-EB4B-AC6D-65ECA883875A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4931021" y="4041087"/>
              <a:ext cx="1501055" cy="44490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kumimoji="1"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ja-JP" altLang="en-US" sz="1400" b="1">
                  <a:latin typeface="+mn-ea"/>
                  <a:cs typeface="Beirut" pitchFamily="2" charset="-78"/>
                </a:rPr>
                <a:t>物質の原子番号</a:t>
              </a:r>
              <a:endParaRPr lang="en" altLang="ja-JP" sz="1400" b="1" dirty="0">
                <a:latin typeface="+mn-ea"/>
                <a:cs typeface="Beirut" pitchFamily="2" charset="-78"/>
              </a:endParaRPr>
            </a:p>
          </p:txBody>
        </p:sp>
        <p:sp>
          <p:nvSpPr>
            <p:cNvPr id="42" name="コンテンツ プレースホルダー 2">
              <a:extLst>
                <a:ext uri="{FF2B5EF4-FFF2-40B4-BE49-F238E27FC236}">
                  <a16:creationId xmlns:a16="http://schemas.microsoft.com/office/drawing/2014/main" id="{0A4B8F7A-0894-B04E-885B-8F410D0E6BAB}"/>
                </a:ext>
              </a:extLst>
            </p:cNvPr>
            <p:cNvSpPr txBox="1">
              <a:spLocks/>
            </p:cNvSpPr>
            <p:nvPr/>
          </p:nvSpPr>
          <p:spPr>
            <a:xfrm>
              <a:off x="9612000" y="5652000"/>
              <a:ext cx="451775" cy="50549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kumimoji="1"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" altLang="ja-JP" sz="1100" dirty="0">
                  <a:latin typeface="Noto Sans Linear A" panose="020B0502040504020204" pitchFamily="34" charset="0"/>
                  <a:ea typeface="Noto Sans Linear A" panose="020B0502040504020204" pitchFamily="34" charset="0"/>
                  <a:cs typeface="Beirut" pitchFamily="2" charset="-78"/>
                </a:rPr>
                <a:t>100</a:t>
              </a:r>
            </a:p>
          </p:txBody>
        </p:sp>
        <p:sp>
          <p:nvSpPr>
            <p:cNvPr id="56" name="コンテンツ プレースホルダー 2">
              <a:extLst>
                <a:ext uri="{FF2B5EF4-FFF2-40B4-BE49-F238E27FC236}">
                  <a16:creationId xmlns:a16="http://schemas.microsoft.com/office/drawing/2014/main" id="{9BC5244C-DE45-E047-9651-F704F2449420}"/>
                </a:ext>
              </a:extLst>
            </p:cNvPr>
            <p:cNvSpPr txBox="1">
              <a:spLocks/>
            </p:cNvSpPr>
            <p:nvPr/>
          </p:nvSpPr>
          <p:spPr>
            <a:xfrm>
              <a:off x="8593811" y="3501368"/>
              <a:ext cx="1354289" cy="65345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kumimoji="1"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ja-JP" altLang="en-US" sz="1400">
                  <a:solidFill>
                    <a:srgbClr val="FF0000"/>
                  </a:solidFill>
                  <a:latin typeface="HGPGothicE" panose="020B0900000000000000" pitchFamily="34" charset="-128"/>
                  <a:ea typeface="HGPGothicE" panose="020B0900000000000000" pitchFamily="34" charset="-128"/>
                  <a:cs typeface="Beirut" pitchFamily="2" charset="-78"/>
                </a:rPr>
                <a:t>電子対生成</a:t>
              </a:r>
              <a:endParaRPr lang="en-US" altLang="ja-JP" sz="1400" dirty="0">
                <a:solidFill>
                  <a:srgbClr val="FF0000"/>
                </a:solidFill>
                <a:latin typeface="HGPGothicE" panose="020B0900000000000000" pitchFamily="34" charset="-128"/>
                <a:ea typeface="HGPGothicE" panose="020B0900000000000000" pitchFamily="34" charset="-128"/>
                <a:cs typeface="Beirut" pitchFamily="2" charset="-78"/>
              </a:endParaRPr>
            </a:p>
            <a:p>
              <a:pPr marL="0" indent="0">
                <a:buNone/>
              </a:pPr>
              <a:r>
                <a:rPr lang="ja-JP" altLang="en-US" sz="1000">
                  <a:latin typeface="+mn-ea"/>
                  <a:cs typeface="Beirut" pitchFamily="2" charset="-78"/>
                </a:rPr>
                <a:t>　　　　</a:t>
              </a:r>
              <a:r>
                <a:rPr lang="ja-JP" altLang="en-US" sz="1050">
                  <a:latin typeface="+mn-ea"/>
                  <a:cs typeface="Beirut" pitchFamily="2" charset="-78"/>
                </a:rPr>
                <a:t>が支配的</a:t>
              </a:r>
              <a:endParaRPr lang="en" altLang="ja-JP" sz="1100" dirty="0">
                <a:latin typeface="+mn-ea"/>
                <a:cs typeface="Beirut" pitchFamily="2" charset="-7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243675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グラフ, 棒グラフ&#10;&#10;自動的に生成された説明">
            <a:extLst>
              <a:ext uri="{FF2B5EF4-FFF2-40B4-BE49-F238E27FC236}">
                <a16:creationId xmlns:a16="http://schemas.microsoft.com/office/drawing/2014/main" id="{37AA35CF-30EE-3181-CBD8-43294EBE44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6626" y="0"/>
            <a:ext cx="7772400" cy="6647311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0AAEF0A1-A765-2771-5874-998853C1EF14}"/>
              </a:ext>
            </a:extLst>
          </p:cNvPr>
          <p:cNvSpPr/>
          <p:nvPr/>
        </p:nvSpPr>
        <p:spPr>
          <a:xfrm>
            <a:off x="9550400" y="1557867"/>
            <a:ext cx="1202267" cy="3708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8528129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8ECB7AF-CC0F-284B-9AE2-D2A8738EE0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5725" y="5436730"/>
            <a:ext cx="10515600" cy="4351338"/>
          </a:xfrm>
        </p:spPr>
        <p:txBody>
          <a:bodyPr/>
          <a:lstStyle/>
          <a:p>
            <a:r>
              <a:rPr kumimoji="1" lang="ja-JP" altLang="en-US"/>
              <a:t>あああ</a:t>
            </a:r>
            <a:endParaRPr kumimoji="1" lang="en-US" altLang="ja-JP" dirty="0"/>
          </a:p>
          <a:p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4A2D7757-7759-6F4C-B008-5953D9A4853C}"/>
              </a:ext>
            </a:extLst>
          </p:cNvPr>
          <p:cNvSpPr/>
          <p:nvPr/>
        </p:nvSpPr>
        <p:spPr>
          <a:xfrm rot="16200000">
            <a:off x="396000" y="3420000"/>
            <a:ext cx="5177117" cy="6260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60" name="グループ化 59">
            <a:extLst>
              <a:ext uri="{FF2B5EF4-FFF2-40B4-BE49-F238E27FC236}">
                <a16:creationId xmlns:a16="http://schemas.microsoft.com/office/drawing/2014/main" id="{EB8B2FC4-B348-644A-B9DB-664E4FBA4224}"/>
              </a:ext>
            </a:extLst>
          </p:cNvPr>
          <p:cNvGrpSpPr/>
          <p:nvPr/>
        </p:nvGrpSpPr>
        <p:grpSpPr>
          <a:xfrm>
            <a:off x="2712811" y="536429"/>
            <a:ext cx="5878754" cy="5007947"/>
            <a:chOff x="2712811" y="316152"/>
            <a:chExt cx="5878754" cy="5007947"/>
          </a:xfrm>
        </p:grpSpPr>
        <p:grpSp>
          <p:nvGrpSpPr>
            <p:cNvPr id="16" name="グループ化 15">
              <a:extLst>
                <a:ext uri="{FF2B5EF4-FFF2-40B4-BE49-F238E27FC236}">
                  <a16:creationId xmlns:a16="http://schemas.microsoft.com/office/drawing/2014/main" id="{AE0AF79E-839C-0644-8E56-10B98678ACE2}"/>
                </a:ext>
              </a:extLst>
            </p:cNvPr>
            <p:cNvGrpSpPr/>
            <p:nvPr/>
          </p:nvGrpSpPr>
          <p:grpSpPr>
            <a:xfrm>
              <a:off x="3319743" y="435851"/>
              <a:ext cx="5089215" cy="4115261"/>
              <a:chOff x="-438233" y="435851"/>
              <a:chExt cx="5089215" cy="4115261"/>
            </a:xfrm>
          </p:grpSpPr>
          <p:pic>
            <p:nvPicPr>
              <p:cNvPr id="14" name="図 13">
                <a:extLst>
                  <a:ext uri="{FF2B5EF4-FFF2-40B4-BE49-F238E27FC236}">
                    <a16:creationId xmlns:a16="http://schemas.microsoft.com/office/drawing/2014/main" id="{8DCAF813-815B-9548-901A-58163D33DE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438233" y="435851"/>
                <a:ext cx="5089215" cy="4115261"/>
              </a:xfrm>
              <a:prstGeom prst="rect">
                <a:avLst/>
              </a:prstGeom>
            </p:spPr>
          </p:pic>
          <p:sp>
            <p:nvSpPr>
              <p:cNvPr id="15" name="正方形/長方形 14">
                <a:extLst>
                  <a:ext uri="{FF2B5EF4-FFF2-40B4-BE49-F238E27FC236}">
                    <a16:creationId xmlns:a16="http://schemas.microsoft.com/office/drawing/2014/main" id="{7B203B13-A92A-A349-A4EB-73F9B61C37C5}"/>
                  </a:ext>
                </a:extLst>
              </p:cNvPr>
              <p:cNvSpPr/>
              <p:nvPr/>
            </p:nvSpPr>
            <p:spPr>
              <a:xfrm>
                <a:off x="349815" y="1103576"/>
                <a:ext cx="3263590" cy="24235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41" name="正方形/長方形 40">
              <a:extLst>
                <a:ext uri="{FF2B5EF4-FFF2-40B4-BE49-F238E27FC236}">
                  <a16:creationId xmlns:a16="http://schemas.microsoft.com/office/drawing/2014/main" id="{201FE622-64DC-B540-8B04-30ED536AB3FB}"/>
                </a:ext>
              </a:extLst>
            </p:cNvPr>
            <p:cNvSpPr/>
            <p:nvPr/>
          </p:nvSpPr>
          <p:spPr>
            <a:xfrm>
              <a:off x="3549449" y="4395325"/>
              <a:ext cx="5042116" cy="1343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コンテンツ プレースホルダー 2">
              <a:extLst>
                <a:ext uri="{FF2B5EF4-FFF2-40B4-BE49-F238E27FC236}">
                  <a16:creationId xmlns:a16="http://schemas.microsoft.com/office/drawing/2014/main" id="{63975EE0-C663-704C-80F6-36991EB97558}"/>
                </a:ext>
              </a:extLst>
            </p:cNvPr>
            <p:cNvSpPr txBox="1">
              <a:spLocks/>
            </p:cNvSpPr>
            <p:nvPr/>
          </p:nvSpPr>
          <p:spPr>
            <a:xfrm>
              <a:off x="4435108" y="4371569"/>
              <a:ext cx="1123208" cy="50549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kumimoji="1"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" altLang="ja-JP" sz="1400" dirty="0">
                  <a:latin typeface="Noto Sans Linear A" panose="020B0502040504020204" pitchFamily="34" charset="0"/>
                  <a:ea typeface="Noto Sans Linear A" panose="020B0502040504020204" pitchFamily="34" charset="0"/>
                  <a:cs typeface="Beirut" pitchFamily="2" charset="-78"/>
                </a:rPr>
                <a:t>10</a:t>
              </a:r>
            </a:p>
          </p:txBody>
        </p:sp>
        <p:sp>
          <p:nvSpPr>
            <p:cNvPr id="9" name="コンテンツ プレースホルダー 2">
              <a:extLst>
                <a:ext uri="{FF2B5EF4-FFF2-40B4-BE49-F238E27FC236}">
                  <a16:creationId xmlns:a16="http://schemas.microsoft.com/office/drawing/2014/main" id="{65EE24CF-B71B-2147-83F2-11EE14051059}"/>
                </a:ext>
              </a:extLst>
            </p:cNvPr>
            <p:cNvSpPr txBox="1">
              <a:spLocks/>
            </p:cNvSpPr>
            <p:nvPr/>
          </p:nvSpPr>
          <p:spPr>
            <a:xfrm>
              <a:off x="5301921" y="4372102"/>
              <a:ext cx="1123208" cy="50549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kumimoji="1"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" altLang="ja-JP" sz="1400" dirty="0">
                  <a:latin typeface="Noto Sans Linear A" panose="020B0502040504020204" pitchFamily="34" charset="0"/>
                  <a:ea typeface="Noto Sans Linear A" panose="020B0502040504020204" pitchFamily="34" charset="0"/>
                  <a:cs typeface="Beirut" pitchFamily="2" charset="-78"/>
                </a:rPr>
                <a:t>100</a:t>
              </a:r>
              <a:endParaRPr lang="en" altLang="ja-JP" sz="1050" dirty="0">
                <a:latin typeface="Noto Sans Linear A" panose="020B0502040504020204" pitchFamily="34" charset="0"/>
                <a:ea typeface="Noto Sans Linear A" panose="020B0502040504020204" pitchFamily="34" charset="0"/>
                <a:cs typeface="Beirut" pitchFamily="2" charset="-78"/>
              </a:endParaRPr>
            </a:p>
          </p:txBody>
        </p:sp>
        <p:sp>
          <p:nvSpPr>
            <p:cNvPr id="10" name="コンテンツ プレースホルダー 2">
              <a:extLst>
                <a:ext uri="{FF2B5EF4-FFF2-40B4-BE49-F238E27FC236}">
                  <a16:creationId xmlns:a16="http://schemas.microsoft.com/office/drawing/2014/main" id="{1428DDD1-277B-AC45-A487-9B24BB325A3F}"/>
                </a:ext>
              </a:extLst>
            </p:cNvPr>
            <p:cNvSpPr txBox="1">
              <a:spLocks/>
            </p:cNvSpPr>
            <p:nvPr/>
          </p:nvSpPr>
          <p:spPr>
            <a:xfrm>
              <a:off x="6168734" y="4370149"/>
              <a:ext cx="1123208" cy="50549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kumimoji="1"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" altLang="ja-JP" sz="1400" dirty="0">
                  <a:latin typeface="Noto Sans Linear A" panose="020B0502040504020204" pitchFamily="34" charset="0"/>
                  <a:ea typeface="Noto Sans Linear A" panose="020B0502040504020204" pitchFamily="34" charset="0"/>
                  <a:cs typeface="Beirut" pitchFamily="2" charset="-78"/>
                </a:rPr>
                <a:t>1000</a:t>
              </a:r>
            </a:p>
          </p:txBody>
        </p:sp>
        <p:sp>
          <p:nvSpPr>
            <p:cNvPr id="11" name="コンテンツ プレースホルダー 2">
              <a:extLst>
                <a:ext uri="{FF2B5EF4-FFF2-40B4-BE49-F238E27FC236}">
                  <a16:creationId xmlns:a16="http://schemas.microsoft.com/office/drawing/2014/main" id="{E77476E1-127D-1448-B48F-FF01D031B82A}"/>
                </a:ext>
              </a:extLst>
            </p:cNvPr>
            <p:cNvSpPr txBox="1">
              <a:spLocks/>
            </p:cNvSpPr>
            <p:nvPr/>
          </p:nvSpPr>
          <p:spPr>
            <a:xfrm>
              <a:off x="7179730" y="4371036"/>
              <a:ext cx="1123208" cy="50549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kumimoji="1"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" altLang="ja-JP" sz="1400" dirty="0">
                  <a:latin typeface="Noto Sans Linear A" panose="020B0502040504020204" pitchFamily="34" charset="0"/>
                  <a:ea typeface="Noto Sans Linear A" panose="020B0502040504020204" pitchFamily="34" charset="0"/>
                  <a:cs typeface="Beirut" pitchFamily="2" charset="-78"/>
                </a:rPr>
                <a:t>10</a:t>
              </a:r>
              <a:r>
                <a:rPr lang="en" altLang="ja-JP" sz="1400" baseline="30000" dirty="0">
                  <a:latin typeface="Noto Sans Linear A" panose="020B0502040504020204" pitchFamily="34" charset="0"/>
                  <a:ea typeface="Noto Sans Linear A" panose="020B0502040504020204" pitchFamily="34" charset="0"/>
                  <a:cs typeface="Beirut" pitchFamily="2" charset="-78"/>
                </a:rPr>
                <a:t>4</a:t>
              </a:r>
            </a:p>
          </p:txBody>
        </p:sp>
        <p:sp>
          <p:nvSpPr>
            <p:cNvPr id="12" name="コンテンツ プレースホルダー 2">
              <a:extLst>
                <a:ext uri="{FF2B5EF4-FFF2-40B4-BE49-F238E27FC236}">
                  <a16:creationId xmlns:a16="http://schemas.microsoft.com/office/drawing/2014/main" id="{2331FC91-EEAC-5D49-97FC-9F52E507F607}"/>
                </a:ext>
              </a:extLst>
            </p:cNvPr>
            <p:cNvSpPr txBox="1">
              <a:spLocks/>
            </p:cNvSpPr>
            <p:nvPr/>
          </p:nvSpPr>
          <p:spPr>
            <a:xfrm>
              <a:off x="8046543" y="4352339"/>
              <a:ext cx="511329" cy="50549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kumimoji="1"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" altLang="ja-JP" sz="1400" dirty="0">
                  <a:latin typeface="Noto Sans Linear A" panose="020B0502040504020204" pitchFamily="34" charset="0"/>
                  <a:ea typeface="Noto Sans Linear A" panose="020B0502040504020204" pitchFamily="34" charset="0"/>
                  <a:cs typeface="Beirut" pitchFamily="2" charset="-78"/>
                </a:rPr>
                <a:t>10</a:t>
              </a:r>
              <a:r>
                <a:rPr lang="en" altLang="ja-JP" sz="1400" baseline="30000" dirty="0">
                  <a:latin typeface="Noto Sans Linear A" panose="020B0502040504020204" pitchFamily="34" charset="0"/>
                  <a:ea typeface="Noto Sans Linear A" panose="020B0502040504020204" pitchFamily="34" charset="0"/>
                  <a:cs typeface="Beirut" pitchFamily="2" charset="-78"/>
                </a:rPr>
                <a:t>5</a:t>
              </a:r>
            </a:p>
          </p:txBody>
        </p:sp>
        <p:cxnSp>
          <p:nvCxnSpPr>
            <p:cNvPr id="21" name="直線コネクタ 20">
              <a:extLst>
                <a:ext uri="{FF2B5EF4-FFF2-40B4-BE49-F238E27FC236}">
                  <a16:creationId xmlns:a16="http://schemas.microsoft.com/office/drawing/2014/main" id="{9CF1D353-8510-1B49-8AEB-EA656C69C351}"/>
                </a:ext>
              </a:extLst>
            </p:cNvPr>
            <p:cNvCxnSpPr>
              <a:cxnSpLocks/>
            </p:cNvCxnSpPr>
            <p:nvPr/>
          </p:nvCxnSpPr>
          <p:spPr>
            <a:xfrm>
              <a:off x="3660775" y="962025"/>
              <a:ext cx="242804" cy="364122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線コネクタ 23">
              <a:extLst>
                <a:ext uri="{FF2B5EF4-FFF2-40B4-BE49-F238E27FC236}">
                  <a16:creationId xmlns:a16="http://schemas.microsoft.com/office/drawing/2014/main" id="{06367966-73D9-2745-A02E-18AF4A1C7E82}"/>
                </a:ext>
              </a:extLst>
            </p:cNvPr>
            <p:cNvCxnSpPr>
              <a:cxnSpLocks/>
            </p:cNvCxnSpPr>
            <p:nvPr/>
          </p:nvCxnSpPr>
          <p:spPr>
            <a:xfrm>
              <a:off x="3902802" y="791799"/>
              <a:ext cx="777" cy="534348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フリーフォーム 35">
              <a:extLst>
                <a:ext uri="{FF2B5EF4-FFF2-40B4-BE49-F238E27FC236}">
                  <a16:creationId xmlns:a16="http://schemas.microsoft.com/office/drawing/2014/main" id="{BB4FEEC4-E016-9B4D-BB24-839D1E2831EF}"/>
                </a:ext>
              </a:extLst>
            </p:cNvPr>
            <p:cNvSpPr/>
            <p:nvPr/>
          </p:nvSpPr>
          <p:spPr>
            <a:xfrm>
              <a:off x="3901676" y="791799"/>
              <a:ext cx="2115996" cy="3560541"/>
            </a:xfrm>
            <a:custGeom>
              <a:avLst/>
              <a:gdLst>
                <a:gd name="connsiteX0" fmla="*/ 0 w 2114870"/>
                <a:gd name="connsiteY0" fmla="*/ 0 h 3560541"/>
                <a:gd name="connsiteX1" fmla="*/ 153252 w 2114870"/>
                <a:gd name="connsiteY1" fmla="*/ 194118 h 3560541"/>
                <a:gd name="connsiteX2" fmla="*/ 291178 w 2114870"/>
                <a:gd name="connsiteY2" fmla="*/ 413779 h 3560541"/>
                <a:gd name="connsiteX3" fmla="*/ 475080 w 2114870"/>
                <a:gd name="connsiteY3" fmla="*/ 684523 h 3560541"/>
                <a:gd name="connsiteX4" fmla="*/ 679415 w 2114870"/>
                <a:gd name="connsiteY4" fmla="*/ 1016567 h 3560541"/>
                <a:gd name="connsiteX5" fmla="*/ 950159 w 2114870"/>
                <a:gd name="connsiteY5" fmla="*/ 1481430 h 3560541"/>
                <a:gd name="connsiteX6" fmla="*/ 1164711 w 2114870"/>
                <a:gd name="connsiteY6" fmla="*/ 1864559 h 3560541"/>
                <a:gd name="connsiteX7" fmla="*/ 1435455 w 2114870"/>
                <a:gd name="connsiteY7" fmla="*/ 2344746 h 3560541"/>
                <a:gd name="connsiteX8" fmla="*/ 1629573 w 2114870"/>
                <a:gd name="connsiteY8" fmla="*/ 2692116 h 3560541"/>
                <a:gd name="connsiteX9" fmla="*/ 1818583 w 2114870"/>
                <a:gd name="connsiteY9" fmla="*/ 3034378 h 3560541"/>
                <a:gd name="connsiteX10" fmla="*/ 2012702 w 2114870"/>
                <a:gd name="connsiteY10" fmla="*/ 3371531 h 3560541"/>
                <a:gd name="connsiteX11" fmla="*/ 2114870 w 2114870"/>
                <a:gd name="connsiteY11" fmla="*/ 3560541 h 3560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14870" h="3560541">
                  <a:moveTo>
                    <a:pt x="0" y="0"/>
                  </a:moveTo>
                  <a:cubicBezTo>
                    <a:pt x="52361" y="62577"/>
                    <a:pt x="104722" y="125155"/>
                    <a:pt x="153252" y="194118"/>
                  </a:cubicBezTo>
                  <a:cubicBezTo>
                    <a:pt x="201782" y="263081"/>
                    <a:pt x="237540" y="332045"/>
                    <a:pt x="291178" y="413779"/>
                  </a:cubicBezTo>
                  <a:cubicBezTo>
                    <a:pt x="344816" y="495513"/>
                    <a:pt x="410374" y="584058"/>
                    <a:pt x="475080" y="684523"/>
                  </a:cubicBezTo>
                  <a:cubicBezTo>
                    <a:pt x="539786" y="784988"/>
                    <a:pt x="600235" y="883749"/>
                    <a:pt x="679415" y="1016567"/>
                  </a:cubicBezTo>
                  <a:cubicBezTo>
                    <a:pt x="758595" y="1149385"/>
                    <a:pt x="869276" y="1340098"/>
                    <a:pt x="950159" y="1481430"/>
                  </a:cubicBezTo>
                  <a:cubicBezTo>
                    <a:pt x="1031042" y="1622762"/>
                    <a:pt x="1164711" y="1864559"/>
                    <a:pt x="1164711" y="1864559"/>
                  </a:cubicBezTo>
                  <a:lnTo>
                    <a:pt x="1435455" y="2344746"/>
                  </a:lnTo>
                  <a:lnTo>
                    <a:pt x="1629573" y="2692116"/>
                  </a:lnTo>
                  <a:cubicBezTo>
                    <a:pt x="1693428" y="2807055"/>
                    <a:pt x="1754728" y="2921142"/>
                    <a:pt x="1818583" y="3034378"/>
                  </a:cubicBezTo>
                  <a:cubicBezTo>
                    <a:pt x="1882438" y="3147614"/>
                    <a:pt x="1963321" y="3283837"/>
                    <a:pt x="2012702" y="3371531"/>
                  </a:cubicBezTo>
                  <a:cubicBezTo>
                    <a:pt x="2062083" y="3459225"/>
                    <a:pt x="2088476" y="3509883"/>
                    <a:pt x="2114870" y="3560541"/>
                  </a:cubicBezTo>
                </a:path>
              </a:pathLst>
            </a:cu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9DB81D88-8F07-6242-97E2-4F5B6ECFE875}"/>
                </a:ext>
              </a:extLst>
            </p:cNvPr>
            <p:cNvSpPr/>
            <p:nvPr/>
          </p:nvSpPr>
          <p:spPr>
            <a:xfrm>
              <a:off x="3667760" y="3052630"/>
              <a:ext cx="4618915" cy="935896"/>
            </a:xfrm>
            <a:custGeom>
              <a:avLst/>
              <a:gdLst>
                <a:gd name="connsiteX0" fmla="*/ 0 w 4622800"/>
                <a:gd name="connsiteY0" fmla="*/ 559250 h 940250"/>
                <a:gd name="connsiteX1" fmla="*/ 172720 w 4622800"/>
                <a:gd name="connsiteY1" fmla="*/ 406850 h 940250"/>
                <a:gd name="connsiteX2" fmla="*/ 386080 w 4622800"/>
                <a:gd name="connsiteY2" fmla="*/ 284930 h 940250"/>
                <a:gd name="connsiteX3" fmla="*/ 629920 w 4622800"/>
                <a:gd name="connsiteY3" fmla="*/ 178250 h 940250"/>
                <a:gd name="connsiteX4" fmla="*/ 904240 w 4622800"/>
                <a:gd name="connsiteY4" fmla="*/ 86810 h 940250"/>
                <a:gd name="connsiteX5" fmla="*/ 1168400 w 4622800"/>
                <a:gd name="connsiteY5" fmla="*/ 20770 h 940250"/>
                <a:gd name="connsiteX6" fmla="*/ 1386840 w 4622800"/>
                <a:gd name="connsiteY6" fmla="*/ 5530 h 940250"/>
                <a:gd name="connsiteX7" fmla="*/ 1640840 w 4622800"/>
                <a:gd name="connsiteY7" fmla="*/ 450 h 940250"/>
                <a:gd name="connsiteX8" fmla="*/ 1859280 w 4622800"/>
                <a:gd name="connsiteY8" fmla="*/ 15690 h 940250"/>
                <a:gd name="connsiteX9" fmla="*/ 2164080 w 4622800"/>
                <a:gd name="connsiteY9" fmla="*/ 61410 h 940250"/>
                <a:gd name="connsiteX10" fmla="*/ 2504440 w 4622800"/>
                <a:gd name="connsiteY10" fmla="*/ 132530 h 940250"/>
                <a:gd name="connsiteX11" fmla="*/ 2849880 w 4622800"/>
                <a:gd name="connsiteY11" fmla="*/ 218890 h 940250"/>
                <a:gd name="connsiteX12" fmla="*/ 3169920 w 4622800"/>
                <a:gd name="connsiteY12" fmla="*/ 320490 h 940250"/>
                <a:gd name="connsiteX13" fmla="*/ 3479800 w 4622800"/>
                <a:gd name="connsiteY13" fmla="*/ 437330 h 940250"/>
                <a:gd name="connsiteX14" fmla="*/ 3957320 w 4622800"/>
                <a:gd name="connsiteY14" fmla="*/ 630370 h 940250"/>
                <a:gd name="connsiteX15" fmla="*/ 4302760 w 4622800"/>
                <a:gd name="connsiteY15" fmla="*/ 782770 h 940250"/>
                <a:gd name="connsiteX16" fmla="*/ 4622800 w 4622800"/>
                <a:gd name="connsiteY16" fmla="*/ 940250 h 940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622800" h="940250">
                  <a:moveTo>
                    <a:pt x="0" y="559250"/>
                  </a:moveTo>
                  <a:cubicBezTo>
                    <a:pt x="54186" y="505910"/>
                    <a:pt x="108373" y="452570"/>
                    <a:pt x="172720" y="406850"/>
                  </a:cubicBezTo>
                  <a:cubicBezTo>
                    <a:pt x="237067" y="361130"/>
                    <a:pt x="309880" y="323030"/>
                    <a:pt x="386080" y="284930"/>
                  </a:cubicBezTo>
                  <a:cubicBezTo>
                    <a:pt x="462280" y="246830"/>
                    <a:pt x="543560" y="211270"/>
                    <a:pt x="629920" y="178250"/>
                  </a:cubicBezTo>
                  <a:cubicBezTo>
                    <a:pt x="716280" y="145230"/>
                    <a:pt x="814493" y="113057"/>
                    <a:pt x="904240" y="86810"/>
                  </a:cubicBezTo>
                  <a:cubicBezTo>
                    <a:pt x="993987" y="60563"/>
                    <a:pt x="1087967" y="34317"/>
                    <a:pt x="1168400" y="20770"/>
                  </a:cubicBezTo>
                  <a:cubicBezTo>
                    <a:pt x="1248833" y="7223"/>
                    <a:pt x="1308100" y="8917"/>
                    <a:pt x="1386840" y="5530"/>
                  </a:cubicBezTo>
                  <a:cubicBezTo>
                    <a:pt x="1465580" y="2143"/>
                    <a:pt x="1562100" y="-1243"/>
                    <a:pt x="1640840" y="450"/>
                  </a:cubicBezTo>
                  <a:cubicBezTo>
                    <a:pt x="1719580" y="2143"/>
                    <a:pt x="1772073" y="5530"/>
                    <a:pt x="1859280" y="15690"/>
                  </a:cubicBezTo>
                  <a:cubicBezTo>
                    <a:pt x="1946487" y="25850"/>
                    <a:pt x="2056553" y="41937"/>
                    <a:pt x="2164080" y="61410"/>
                  </a:cubicBezTo>
                  <a:cubicBezTo>
                    <a:pt x="2271607" y="80883"/>
                    <a:pt x="2390140" y="106283"/>
                    <a:pt x="2504440" y="132530"/>
                  </a:cubicBezTo>
                  <a:cubicBezTo>
                    <a:pt x="2618740" y="158777"/>
                    <a:pt x="2738967" y="187563"/>
                    <a:pt x="2849880" y="218890"/>
                  </a:cubicBezTo>
                  <a:cubicBezTo>
                    <a:pt x="2960793" y="250217"/>
                    <a:pt x="3064933" y="284083"/>
                    <a:pt x="3169920" y="320490"/>
                  </a:cubicBezTo>
                  <a:cubicBezTo>
                    <a:pt x="3274907" y="356897"/>
                    <a:pt x="3348567" y="385683"/>
                    <a:pt x="3479800" y="437330"/>
                  </a:cubicBezTo>
                  <a:cubicBezTo>
                    <a:pt x="3611033" y="488977"/>
                    <a:pt x="3820160" y="572797"/>
                    <a:pt x="3957320" y="630370"/>
                  </a:cubicBezTo>
                  <a:cubicBezTo>
                    <a:pt x="4094480" y="687943"/>
                    <a:pt x="4191847" y="731123"/>
                    <a:pt x="4302760" y="782770"/>
                  </a:cubicBezTo>
                  <a:cubicBezTo>
                    <a:pt x="4413673" y="834417"/>
                    <a:pt x="4518236" y="887333"/>
                    <a:pt x="4622800" y="940250"/>
                  </a:cubicBezTo>
                </a:path>
              </a:pathLst>
            </a:custGeom>
            <a:noFill/>
            <a:ln w="190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0" name="フリーフォーム 39">
              <a:extLst>
                <a:ext uri="{FF2B5EF4-FFF2-40B4-BE49-F238E27FC236}">
                  <a16:creationId xmlns:a16="http://schemas.microsoft.com/office/drawing/2014/main" id="{3529C75F-5FA9-5A41-AFE2-7625DCAF0AFF}"/>
                </a:ext>
              </a:extLst>
            </p:cNvPr>
            <p:cNvSpPr/>
            <p:nvPr/>
          </p:nvSpPr>
          <p:spPr>
            <a:xfrm>
              <a:off x="6692537" y="3483428"/>
              <a:ext cx="1589314" cy="868911"/>
            </a:xfrm>
            <a:custGeom>
              <a:avLst/>
              <a:gdLst>
                <a:gd name="connsiteX0" fmla="*/ 0 w 1589314"/>
                <a:gd name="connsiteY0" fmla="*/ 866502 h 866502"/>
                <a:gd name="connsiteX1" fmla="*/ 34834 w 1589314"/>
                <a:gd name="connsiteY1" fmla="*/ 766354 h 866502"/>
                <a:gd name="connsiteX2" fmla="*/ 191589 w 1589314"/>
                <a:gd name="connsiteY2" fmla="*/ 539931 h 866502"/>
                <a:gd name="connsiteX3" fmla="*/ 313509 w 1589314"/>
                <a:gd name="connsiteY3" fmla="*/ 431074 h 866502"/>
                <a:gd name="connsiteX4" fmla="*/ 557349 w 1589314"/>
                <a:gd name="connsiteY4" fmla="*/ 265611 h 866502"/>
                <a:gd name="connsiteX5" fmla="*/ 883920 w 1589314"/>
                <a:gd name="connsiteY5" fmla="*/ 143691 h 866502"/>
                <a:gd name="connsiteX6" fmla="*/ 1232263 w 1589314"/>
                <a:gd name="connsiteY6" fmla="*/ 56605 h 866502"/>
                <a:gd name="connsiteX7" fmla="*/ 1449977 w 1589314"/>
                <a:gd name="connsiteY7" fmla="*/ 21771 h 866502"/>
                <a:gd name="connsiteX8" fmla="*/ 1589314 w 1589314"/>
                <a:gd name="connsiteY8" fmla="*/ 0 h 866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89314" h="866502">
                  <a:moveTo>
                    <a:pt x="0" y="866502"/>
                  </a:moveTo>
                  <a:cubicBezTo>
                    <a:pt x="1451" y="843642"/>
                    <a:pt x="2903" y="820782"/>
                    <a:pt x="34834" y="766354"/>
                  </a:cubicBezTo>
                  <a:cubicBezTo>
                    <a:pt x="66765" y="711926"/>
                    <a:pt x="145143" y="595811"/>
                    <a:pt x="191589" y="539931"/>
                  </a:cubicBezTo>
                  <a:cubicBezTo>
                    <a:pt x="238035" y="484051"/>
                    <a:pt x="252549" y="476794"/>
                    <a:pt x="313509" y="431074"/>
                  </a:cubicBezTo>
                  <a:cubicBezTo>
                    <a:pt x="374469" y="385354"/>
                    <a:pt x="462281" y="313508"/>
                    <a:pt x="557349" y="265611"/>
                  </a:cubicBezTo>
                  <a:cubicBezTo>
                    <a:pt x="652417" y="217714"/>
                    <a:pt x="771434" y="178525"/>
                    <a:pt x="883920" y="143691"/>
                  </a:cubicBezTo>
                  <a:cubicBezTo>
                    <a:pt x="996406" y="108857"/>
                    <a:pt x="1137920" y="76925"/>
                    <a:pt x="1232263" y="56605"/>
                  </a:cubicBezTo>
                  <a:cubicBezTo>
                    <a:pt x="1326606" y="36285"/>
                    <a:pt x="1449977" y="21771"/>
                    <a:pt x="1449977" y="21771"/>
                  </a:cubicBezTo>
                  <a:lnTo>
                    <a:pt x="1589314" y="0"/>
                  </a:lnTo>
                </a:path>
              </a:pathLst>
            </a:custGeom>
            <a:noFill/>
            <a:ln w="190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2" name="正方形/長方形 41">
              <a:extLst>
                <a:ext uri="{FF2B5EF4-FFF2-40B4-BE49-F238E27FC236}">
                  <a16:creationId xmlns:a16="http://schemas.microsoft.com/office/drawing/2014/main" id="{8BA285E5-1E6F-6142-A25B-BE4DF23F208B}"/>
                </a:ext>
              </a:extLst>
            </p:cNvPr>
            <p:cNvSpPr/>
            <p:nvPr/>
          </p:nvSpPr>
          <p:spPr>
            <a:xfrm rot="16200000">
              <a:off x="1296430" y="2339466"/>
              <a:ext cx="4351338" cy="30470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3" name="コンテンツ プレースホルダー 2">
              <a:extLst>
                <a:ext uri="{FF2B5EF4-FFF2-40B4-BE49-F238E27FC236}">
                  <a16:creationId xmlns:a16="http://schemas.microsoft.com/office/drawing/2014/main" id="{5013C3EF-EBA2-544B-A596-79B63D6EBAFC}"/>
                </a:ext>
              </a:extLst>
            </p:cNvPr>
            <p:cNvSpPr txBox="1">
              <a:spLocks/>
            </p:cNvSpPr>
            <p:nvPr/>
          </p:nvSpPr>
          <p:spPr>
            <a:xfrm>
              <a:off x="3521536" y="4372007"/>
              <a:ext cx="1123208" cy="50549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kumimoji="1"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" altLang="ja-JP" sz="1400" dirty="0">
                  <a:latin typeface="Noto Sans Linear A" panose="020B0502040504020204" pitchFamily="34" charset="0"/>
                  <a:ea typeface="Noto Sans Linear A" panose="020B0502040504020204" pitchFamily="34" charset="0"/>
                  <a:cs typeface="Beirut" pitchFamily="2" charset="-78"/>
                </a:rPr>
                <a:t>1</a:t>
              </a:r>
            </a:p>
          </p:txBody>
        </p:sp>
        <p:sp>
          <p:nvSpPr>
            <p:cNvPr id="44" name="コンテンツ プレースホルダー 2">
              <a:extLst>
                <a:ext uri="{FF2B5EF4-FFF2-40B4-BE49-F238E27FC236}">
                  <a16:creationId xmlns:a16="http://schemas.microsoft.com/office/drawing/2014/main" id="{D100749F-E4BE-434C-95EE-B698ED031B8E}"/>
                </a:ext>
              </a:extLst>
            </p:cNvPr>
            <p:cNvSpPr txBox="1">
              <a:spLocks/>
            </p:cNvSpPr>
            <p:nvPr/>
          </p:nvSpPr>
          <p:spPr>
            <a:xfrm>
              <a:off x="3389536" y="4176305"/>
              <a:ext cx="1123208" cy="50549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kumimoji="1"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" altLang="ja-JP" sz="1400" dirty="0">
                  <a:latin typeface="Noto Sans Linear A" panose="020B0502040504020204" pitchFamily="34" charset="0"/>
                  <a:ea typeface="Noto Sans Linear A" panose="020B0502040504020204" pitchFamily="34" charset="0"/>
                  <a:cs typeface="Beirut" pitchFamily="2" charset="-78"/>
                </a:rPr>
                <a:t>1</a:t>
              </a:r>
            </a:p>
          </p:txBody>
        </p:sp>
        <p:sp>
          <p:nvSpPr>
            <p:cNvPr id="48" name="コンテンツ プレースホルダー 2">
              <a:extLst>
                <a:ext uri="{FF2B5EF4-FFF2-40B4-BE49-F238E27FC236}">
                  <a16:creationId xmlns:a16="http://schemas.microsoft.com/office/drawing/2014/main" id="{A7745A6B-8B9A-7F4B-B1C1-8F0B530DECC5}"/>
                </a:ext>
              </a:extLst>
            </p:cNvPr>
            <p:cNvSpPr txBox="1">
              <a:spLocks/>
            </p:cNvSpPr>
            <p:nvPr/>
          </p:nvSpPr>
          <p:spPr>
            <a:xfrm>
              <a:off x="3348000" y="3312000"/>
              <a:ext cx="1123208" cy="50549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kumimoji="1"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" altLang="ja-JP" sz="1400" dirty="0">
                  <a:latin typeface="Noto Sans Linear A" panose="020B0502040504020204" pitchFamily="34" charset="0"/>
                  <a:ea typeface="Noto Sans Linear A" panose="020B0502040504020204" pitchFamily="34" charset="0"/>
                  <a:cs typeface="Beirut" pitchFamily="2" charset="-78"/>
                </a:rPr>
                <a:t>10</a:t>
              </a:r>
            </a:p>
          </p:txBody>
        </p:sp>
        <p:sp>
          <p:nvSpPr>
            <p:cNvPr id="49" name="コンテンツ プレースホルダー 2">
              <a:extLst>
                <a:ext uri="{FF2B5EF4-FFF2-40B4-BE49-F238E27FC236}">
                  <a16:creationId xmlns:a16="http://schemas.microsoft.com/office/drawing/2014/main" id="{512E1194-395A-0A42-80FF-4CAB6A2BE0B7}"/>
                </a:ext>
              </a:extLst>
            </p:cNvPr>
            <p:cNvSpPr txBox="1">
              <a:spLocks/>
            </p:cNvSpPr>
            <p:nvPr/>
          </p:nvSpPr>
          <p:spPr>
            <a:xfrm>
              <a:off x="3240000" y="2340000"/>
              <a:ext cx="1123208" cy="50549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kumimoji="1"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" altLang="ja-JP" sz="1400" dirty="0">
                  <a:latin typeface="Noto Sans Linear A" panose="020B0502040504020204" pitchFamily="34" charset="0"/>
                  <a:ea typeface="Noto Sans Linear A" panose="020B0502040504020204" pitchFamily="34" charset="0"/>
                  <a:cs typeface="Beirut" pitchFamily="2" charset="-78"/>
                </a:rPr>
                <a:t>100</a:t>
              </a:r>
            </a:p>
          </p:txBody>
        </p:sp>
        <p:sp>
          <p:nvSpPr>
            <p:cNvPr id="50" name="コンテンツ プレースホルダー 2">
              <a:extLst>
                <a:ext uri="{FF2B5EF4-FFF2-40B4-BE49-F238E27FC236}">
                  <a16:creationId xmlns:a16="http://schemas.microsoft.com/office/drawing/2014/main" id="{228ACEB8-BD2A-6A49-9847-F1E9616C4B57}"/>
                </a:ext>
              </a:extLst>
            </p:cNvPr>
            <p:cNvSpPr txBox="1">
              <a:spLocks/>
            </p:cNvSpPr>
            <p:nvPr/>
          </p:nvSpPr>
          <p:spPr>
            <a:xfrm>
              <a:off x="3132000" y="1368000"/>
              <a:ext cx="1123208" cy="50549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kumimoji="1"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" altLang="ja-JP" sz="1400" dirty="0">
                  <a:latin typeface="Noto Sans Linear A" panose="020B0502040504020204" pitchFamily="34" charset="0"/>
                  <a:ea typeface="Noto Sans Linear A" panose="020B0502040504020204" pitchFamily="34" charset="0"/>
                  <a:cs typeface="Beirut" pitchFamily="2" charset="-78"/>
                </a:rPr>
                <a:t>1000</a:t>
              </a:r>
            </a:p>
          </p:txBody>
        </p:sp>
        <p:sp>
          <p:nvSpPr>
            <p:cNvPr id="51" name="コンテンツ プレースホルダー 2">
              <a:extLst>
                <a:ext uri="{FF2B5EF4-FFF2-40B4-BE49-F238E27FC236}">
                  <a16:creationId xmlns:a16="http://schemas.microsoft.com/office/drawing/2014/main" id="{CD67770F-3062-B641-AF05-FCC3E857EA14}"/>
                </a:ext>
              </a:extLst>
            </p:cNvPr>
            <p:cNvSpPr txBox="1">
              <a:spLocks/>
            </p:cNvSpPr>
            <p:nvPr/>
          </p:nvSpPr>
          <p:spPr>
            <a:xfrm>
              <a:off x="3276000" y="396000"/>
              <a:ext cx="1123208" cy="50549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kumimoji="1"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" altLang="ja-JP" sz="1400" dirty="0">
                  <a:latin typeface="Noto Sans Linear A" panose="020B0502040504020204" pitchFamily="34" charset="0"/>
                  <a:ea typeface="Noto Sans Linear A" panose="020B0502040504020204" pitchFamily="34" charset="0"/>
                  <a:cs typeface="Beirut" pitchFamily="2" charset="-78"/>
                </a:rPr>
                <a:t>10</a:t>
              </a:r>
              <a:r>
                <a:rPr lang="en" altLang="ja-JP" sz="1400" baseline="30000" dirty="0">
                  <a:latin typeface="Noto Sans Linear A" panose="020B0502040504020204" pitchFamily="34" charset="0"/>
                  <a:ea typeface="Noto Sans Linear A" panose="020B0502040504020204" pitchFamily="34" charset="0"/>
                  <a:cs typeface="Beirut" pitchFamily="2" charset="-78"/>
                </a:rPr>
                <a:t>4</a:t>
              </a:r>
            </a:p>
          </p:txBody>
        </p:sp>
        <p:sp>
          <p:nvSpPr>
            <p:cNvPr id="52" name="コンテンツ プレースホルダー 2">
              <a:extLst>
                <a:ext uri="{FF2B5EF4-FFF2-40B4-BE49-F238E27FC236}">
                  <a16:creationId xmlns:a16="http://schemas.microsoft.com/office/drawing/2014/main" id="{15EA6CE8-C0D2-3746-8523-039D3E1CE135}"/>
                </a:ext>
              </a:extLst>
            </p:cNvPr>
            <p:cNvSpPr txBox="1">
              <a:spLocks/>
            </p:cNvSpPr>
            <p:nvPr/>
          </p:nvSpPr>
          <p:spPr>
            <a:xfrm>
              <a:off x="4547164" y="4818600"/>
              <a:ext cx="2903172" cy="50549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kumimoji="1"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ja-JP" altLang="en-US" sz="1800">
                  <a:latin typeface="Hiragino Sans GB W3" panose="020B0300000000000000" pitchFamily="34" charset="-128"/>
                  <a:ea typeface="Hiragino Sans GB W3" panose="020B0300000000000000" pitchFamily="34" charset="-128"/>
                </a:rPr>
                <a:t>光子のエネルギー</a:t>
              </a:r>
              <a:r>
                <a:rPr lang="en-US" altLang="ja-JP" sz="1800" dirty="0">
                  <a:latin typeface="Hiragino Sans GB W3" panose="020B0300000000000000" pitchFamily="34" charset="-128"/>
                  <a:ea typeface="Hiragino Sans GB W3" panose="020B0300000000000000" pitchFamily="34" charset="-128"/>
                </a:rPr>
                <a:t> [keV]</a:t>
              </a:r>
            </a:p>
            <a:p>
              <a:endParaRPr lang="ja-JP" altLang="en-US" sz="1800">
                <a:latin typeface="Hiragino Sans GB W3" panose="020B0300000000000000" pitchFamily="34" charset="-128"/>
                <a:ea typeface="Hiragino Sans GB W3" panose="020B0300000000000000" pitchFamily="34" charset="-128"/>
              </a:endParaRPr>
            </a:p>
          </p:txBody>
        </p:sp>
        <p:sp>
          <p:nvSpPr>
            <p:cNvPr id="53" name="コンテンツ プレースホルダー 2">
              <a:extLst>
                <a:ext uri="{FF2B5EF4-FFF2-40B4-BE49-F238E27FC236}">
                  <a16:creationId xmlns:a16="http://schemas.microsoft.com/office/drawing/2014/main" id="{4F5CC4D5-2DEF-EE47-9E53-57FD69887768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1463214" y="2041396"/>
              <a:ext cx="3011784" cy="51259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kumimoji="1"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ja-JP" altLang="en-US" sz="1800">
                  <a:latin typeface="Hiragino Sans GB W3" panose="020B0300000000000000" pitchFamily="34" charset="-128"/>
                  <a:ea typeface="Hiragino Sans GB W3" panose="020B0300000000000000" pitchFamily="34" charset="-128"/>
                </a:rPr>
                <a:t>反応断面積</a:t>
              </a:r>
              <a:r>
                <a:rPr lang="en-US" altLang="ja-JP" sz="1800" dirty="0">
                  <a:latin typeface="Hiragino Sans GB W3" panose="020B0300000000000000" pitchFamily="34" charset="-128"/>
                  <a:ea typeface="Hiragino Sans GB W3" panose="020B0300000000000000" pitchFamily="34" charset="-128"/>
                </a:rPr>
                <a:t> [ cm</a:t>
              </a:r>
              <a:r>
                <a:rPr lang="en-US" altLang="ja-JP" sz="1800" baseline="30000" dirty="0">
                  <a:latin typeface="Hiragino Sans GB W3" panose="020B0300000000000000" pitchFamily="34" charset="-128"/>
                  <a:ea typeface="Hiragino Sans GB W3" panose="020B0300000000000000" pitchFamily="34" charset="-128"/>
                </a:rPr>
                <a:t>2</a:t>
              </a:r>
              <a:r>
                <a:rPr lang="en-US" altLang="ja-JP" sz="1800" dirty="0">
                  <a:latin typeface="Hiragino Sans GB W3" panose="020B0300000000000000" pitchFamily="34" charset="-128"/>
                  <a:ea typeface="Hiragino Sans GB W3" panose="020B0300000000000000" pitchFamily="34" charset="-128"/>
                </a:rPr>
                <a:t>/g ]</a:t>
              </a:r>
              <a:endParaRPr lang="ja-JP" altLang="en-US" sz="1800">
                <a:latin typeface="Hiragino Sans GB W3" panose="020B0300000000000000" pitchFamily="34" charset="-128"/>
                <a:ea typeface="Hiragino Sans GB W3" panose="020B0300000000000000" pitchFamily="34" charset="-128"/>
              </a:endParaRPr>
            </a:p>
          </p:txBody>
        </p:sp>
        <p:sp>
          <p:nvSpPr>
            <p:cNvPr id="54" name="コンテンツ プレースホルダー 2">
              <a:extLst>
                <a:ext uri="{FF2B5EF4-FFF2-40B4-BE49-F238E27FC236}">
                  <a16:creationId xmlns:a16="http://schemas.microsoft.com/office/drawing/2014/main" id="{2B4A7FF7-A3D0-7B4A-AFF7-D503D56CD994}"/>
                </a:ext>
              </a:extLst>
            </p:cNvPr>
            <p:cNvSpPr txBox="1">
              <a:spLocks/>
            </p:cNvSpPr>
            <p:nvPr/>
          </p:nvSpPr>
          <p:spPr>
            <a:xfrm>
              <a:off x="3795423" y="1905039"/>
              <a:ext cx="1051080" cy="2899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kumimoji="1"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ja-JP" altLang="en-US" sz="1200" b="1">
                  <a:solidFill>
                    <a:srgbClr val="FF0000"/>
                  </a:solidFill>
                  <a:latin typeface="+mn-ea"/>
                </a:rPr>
                <a:t>光電吸収</a:t>
              </a:r>
            </a:p>
          </p:txBody>
        </p:sp>
        <p:sp>
          <p:nvSpPr>
            <p:cNvPr id="56" name="コンテンツ プレースホルダー 2">
              <a:extLst>
                <a:ext uri="{FF2B5EF4-FFF2-40B4-BE49-F238E27FC236}">
                  <a16:creationId xmlns:a16="http://schemas.microsoft.com/office/drawing/2014/main" id="{18CF3619-1FCD-B447-8428-3B9158953BE9}"/>
                </a:ext>
              </a:extLst>
            </p:cNvPr>
            <p:cNvSpPr txBox="1">
              <a:spLocks/>
            </p:cNvSpPr>
            <p:nvPr/>
          </p:nvSpPr>
          <p:spPr>
            <a:xfrm>
              <a:off x="5653010" y="2820527"/>
              <a:ext cx="2166459" cy="2899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kumimoji="1"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ja-JP" altLang="en-US" sz="1200" b="1">
                  <a:solidFill>
                    <a:srgbClr val="4472C4"/>
                  </a:solidFill>
                  <a:latin typeface="+mn-ea"/>
                </a:rPr>
                <a:t>コンプトン散乱</a:t>
              </a:r>
            </a:p>
          </p:txBody>
        </p:sp>
        <p:sp>
          <p:nvSpPr>
            <p:cNvPr id="57" name="コンテンツ プレースホルダー 2">
              <a:extLst>
                <a:ext uri="{FF2B5EF4-FFF2-40B4-BE49-F238E27FC236}">
                  <a16:creationId xmlns:a16="http://schemas.microsoft.com/office/drawing/2014/main" id="{13FFA8AB-DBCF-F548-95F8-77823DED2696}"/>
                </a:ext>
              </a:extLst>
            </p:cNvPr>
            <p:cNvSpPr txBox="1">
              <a:spLocks/>
            </p:cNvSpPr>
            <p:nvPr/>
          </p:nvSpPr>
          <p:spPr>
            <a:xfrm>
              <a:off x="7234326" y="3245586"/>
              <a:ext cx="1047525" cy="264121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kumimoji="1"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ja-JP" altLang="en-US" sz="1200" b="1">
                  <a:solidFill>
                    <a:srgbClr val="00B050"/>
                  </a:solidFill>
                  <a:latin typeface="+mn-ea"/>
                </a:rPr>
                <a:t>電子対生成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3809111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9D34D04-1980-2D47-B027-F5B383EA73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8210" y="6258328"/>
            <a:ext cx="10515600" cy="1147763"/>
          </a:xfrm>
        </p:spPr>
        <p:txBody>
          <a:bodyPr/>
          <a:lstStyle/>
          <a:p>
            <a:r>
              <a:rPr kumimoji="1" lang="en-US" altLang="ja-JP" dirty="0" err="1"/>
              <a:t>aaaaaa</a:t>
            </a:r>
            <a:endParaRPr kumimoji="1" lang="en-US" altLang="ja-JP" dirty="0"/>
          </a:p>
          <a:p>
            <a:endParaRPr kumimoji="1" lang="en-US" altLang="ja-JP" dirty="0"/>
          </a:p>
          <a:p>
            <a:endParaRPr kumimoji="1" lang="ja-JP" altLang="en-US"/>
          </a:p>
        </p:txBody>
      </p:sp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517CE836-C45C-564E-9A6C-215B72331464}"/>
              </a:ext>
            </a:extLst>
          </p:cNvPr>
          <p:cNvGrpSpPr/>
          <p:nvPr/>
        </p:nvGrpSpPr>
        <p:grpSpPr>
          <a:xfrm>
            <a:off x="2554008" y="559756"/>
            <a:ext cx="7083984" cy="4982372"/>
            <a:chOff x="2581013" y="504000"/>
            <a:chExt cx="7083984" cy="4982372"/>
          </a:xfrm>
        </p:grpSpPr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1715909E-6B72-9442-AD49-9D24AE09A16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93952" y="509036"/>
              <a:ext cx="5764938" cy="4438650"/>
            </a:xfrm>
            <a:prstGeom prst="rect">
              <a:avLst/>
            </a:prstGeom>
          </p:spPr>
        </p:pic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358BEB92-A375-F14A-8CB6-5CB26CAA7C30}"/>
                </a:ext>
              </a:extLst>
            </p:cNvPr>
            <p:cNvSpPr/>
            <p:nvPr/>
          </p:nvSpPr>
          <p:spPr>
            <a:xfrm>
              <a:off x="3568329" y="691465"/>
              <a:ext cx="5082540" cy="4038926"/>
            </a:xfrm>
            <a:custGeom>
              <a:avLst/>
              <a:gdLst>
                <a:gd name="connsiteX0" fmla="*/ 0 w 5082540"/>
                <a:gd name="connsiteY0" fmla="*/ 4038600 h 4046797"/>
                <a:gd name="connsiteX1" fmla="*/ 320040 w 5082540"/>
                <a:gd name="connsiteY1" fmla="*/ 4015740 h 4046797"/>
                <a:gd name="connsiteX2" fmla="*/ 640080 w 5082540"/>
                <a:gd name="connsiteY2" fmla="*/ 3787140 h 4046797"/>
                <a:gd name="connsiteX3" fmla="*/ 906780 w 5082540"/>
                <a:gd name="connsiteY3" fmla="*/ 3322320 h 4046797"/>
                <a:gd name="connsiteX4" fmla="*/ 1211580 w 5082540"/>
                <a:gd name="connsiteY4" fmla="*/ 2606040 h 4046797"/>
                <a:gd name="connsiteX5" fmla="*/ 1432560 w 5082540"/>
                <a:gd name="connsiteY5" fmla="*/ 2019300 h 4046797"/>
                <a:gd name="connsiteX6" fmla="*/ 1668780 w 5082540"/>
                <a:gd name="connsiteY6" fmla="*/ 1447800 h 4046797"/>
                <a:gd name="connsiteX7" fmla="*/ 1996440 w 5082540"/>
                <a:gd name="connsiteY7" fmla="*/ 937260 h 4046797"/>
                <a:gd name="connsiteX8" fmla="*/ 2430780 w 5082540"/>
                <a:gd name="connsiteY8" fmla="*/ 502920 h 4046797"/>
                <a:gd name="connsiteX9" fmla="*/ 3009900 w 5082540"/>
                <a:gd name="connsiteY9" fmla="*/ 236220 h 4046797"/>
                <a:gd name="connsiteX10" fmla="*/ 3573780 w 5082540"/>
                <a:gd name="connsiteY10" fmla="*/ 114300 h 4046797"/>
                <a:gd name="connsiteX11" fmla="*/ 4335780 w 5082540"/>
                <a:gd name="connsiteY11" fmla="*/ 22860 h 4046797"/>
                <a:gd name="connsiteX12" fmla="*/ 5082540 w 5082540"/>
                <a:gd name="connsiteY12" fmla="*/ 0 h 4046797"/>
                <a:gd name="connsiteX13" fmla="*/ 5082540 w 5082540"/>
                <a:gd name="connsiteY13" fmla="*/ 0 h 4046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082540" h="4046797">
                  <a:moveTo>
                    <a:pt x="0" y="4038600"/>
                  </a:moveTo>
                  <a:cubicBezTo>
                    <a:pt x="106680" y="4048125"/>
                    <a:pt x="213360" y="4057650"/>
                    <a:pt x="320040" y="4015740"/>
                  </a:cubicBezTo>
                  <a:cubicBezTo>
                    <a:pt x="426720" y="3973830"/>
                    <a:pt x="542290" y="3902710"/>
                    <a:pt x="640080" y="3787140"/>
                  </a:cubicBezTo>
                  <a:cubicBezTo>
                    <a:pt x="737870" y="3671570"/>
                    <a:pt x="811530" y="3519170"/>
                    <a:pt x="906780" y="3322320"/>
                  </a:cubicBezTo>
                  <a:cubicBezTo>
                    <a:pt x="1002030" y="3125470"/>
                    <a:pt x="1123950" y="2823210"/>
                    <a:pt x="1211580" y="2606040"/>
                  </a:cubicBezTo>
                  <a:cubicBezTo>
                    <a:pt x="1299210" y="2388870"/>
                    <a:pt x="1356360" y="2212340"/>
                    <a:pt x="1432560" y="2019300"/>
                  </a:cubicBezTo>
                  <a:cubicBezTo>
                    <a:pt x="1508760" y="1826260"/>
                    <a:pt x="1574800" y="1628140"/>
                    <a:pt x="1668780" y="1447800"/>
                  </a:cubicBezTo>
                  <a:cubicBezTo>
                    <a:pt x="1762760" y="1267460"/>
                    <a:pt x="1869440" y="1094740"/>
                    <a:pt x="1996440" y="937260"/>
                  </a:cubicBezTo>
                  <a:cubicBezTo>
                    <a:pt x="2123440" y="779780"/>
                    <a:pt x="2261870" y="619760"/>
                    <a:pt x="2430780" y="502920"/>
                  </a:cubicBezTo>
                  <a:cubicBezTo>
                    <a:pt x="2599690" y="386080"/>
                    <a:pt x="2819400" y="300990"/>
                    <a:pt x="3009900" y="236220"/>
                  </a:cubicBezTo>
                  <a:cubicBezTo>
                    <a:pt x="3200400" y="171450"/>
                    <a:pt x="3352800" y="149860"/>
                    <a:pt x="3573780" y="114300"/>
                  </a:cubicBezTo>
                  <a:cubicBezTo>
                    <a:pt x="3794760" y="78740"/>
                    <a:pt x="4084320" y="41910"/>
                    <a:pt x="4335780" y="22860"/>
                  </a:cubicBezTo>
                  <a:cubicBezTo>
                    <a:pt x="4587240" y="3810"/>
                    <a:pt x="5082540" y="0"/>
                    <a:pt x="5082540" y="0"/>
                  </a:cubicBezTo>
                  <a:lnTo>
                    <a:pt x="5082540" y="0"/>
                  </a:lnTo>
                </a:path>
              </a:pathLst>
            </a:cu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51B7B9F1-011E-DA45-8008-CD8BAF2809A0}"/>
                </a:ext>
              </a:extLst>
            </p:cNvPr>
            <p:cNvSpPr/>
            <p:nvPr/>
          </p:nvSpPr>
          <p:spPr>
            <a:xfrm>
              <a:off x="4086489" y="2306904"/>
              <a:ext cx="4564380" cy="2423487"/>
            </a:xfrm>
            <a:custGeom>
              <a:avLst/>
              <a:gdLst>
                <a:gd name="connsiteX0" fmla="*/ 0 w 4503420"/>
                <a:gd name="connsiteY0" fmla="*/ 2346960 h 2347287"/>
                <a:gd name="connsiteX1" fmla="*/ 541020 w 4503420"/>
                <a:gd name="connsiteY1" fmla="*/ 2339340 h 2347287"/>
                <a:gd name="connsiteX2" fmla="*/ 1059180 w 4503420"/>
                <a:gd name="connsiteY2" fmla="*/ 2293620 h 2347287"/>
                <a:gd name="connsiteX3" fmla="*/ 1584960 w 4503420"/>
                <a:gd name="connsiteY3" fmla="*/ 2209800 h 2347287"/>
                <a:gd name="connsiteX4" fmla="*/ 1965960 w 4503420"/>
                <a:gd name="connsiteY4" fmla="*/ 2095500 h 2347287"/>
                <a:gd name="connsiteX5" fmla="*/ 2354580 w 4503420"/>
                <a:gd name="connsiteY5" fmla="*/ 1912620 h 2347287"/>
                <a:gd name="connsiteX6" fmla="*/ 2766060 w 4503420"/>
                <a:gd name="connsiteY6" fmla="*/ 1638300 h 2347287"/>
                <a:gd name="connsiteX7" fmla="*/ 3154680 w 4503420"/>
                <a:gd name="connsiteY7" fmla="*/ 1325880 h 2347287"/>
                <a:gd name="connsiteX8" fmla="*/ 3474720 w 4503420"/>
                <a:gd name="connsiteY8" fmla="*/ 1021080 h 2347287"/>
                <a:gd name="connsiteX9" fmla="*/ 3886200 w 4503420"/>
                <a:gd name="connsiteY9" fmla="*/ 594360 h 2347287"/>
                <a:gd name="connsiteX10" fmla="*/ 4198620 w 4503420"/>
                <a:gd name="connsiteY10" fmla="*/ 274320 h 2347287"/>
                <a:gd name="connsiteX11" fmla="*/ 4503420 w 4503420"/>
                <a:gd name="connsiteY11" fmla="*/ 0 h 2347287"/>
                <a:gd name="connsiteX12" fmla="*/ 4503420 w 4503420"/>
                <a:gd name="connsiteY12" fmla="*/ 0 h 2347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503420" h="2347287">
                  <a:moveTo>
                    <a:pt x="0" y="2346960"/>
                  </a:moveTo>
                  <a:cubicBezTo>
                    <a:pt x="182245" y="2347595"/>
                    <a:pt x="364490" y="2348230"/>
                    <a:pt x="541020" y="2339340"/>
                  </a:cubicBezTo>
                  <a:cubicBezTo>
                    <a:pt x="717550" y="2330450"/>
                    <a:pt x="885190" y="2315210"/>
                    <a:pt x="1059180" y="2293620"/>
                  </a:cubicBezTo>
                  <a:cubicBezTo>
                    <a:pt x="1233170" y="2272030"/>
                    <a:pt x="1433830" y="2242820"/>
                    <a:pt x="1584960" y="2209800"/>
                  </a:cubicBezTo>
                  <a:cubicBezTo>
                    <a:pt x="1736090" y="2176780"/>
                    <a:pt x="1837690" y="2145030"/>
                    <a:pt x="1965960" y="2095500"/>
                  </a:cubicBezTo>
                  <a:cubicBezTo>
                    <a:pt x="2094230" y="2045970"/>
                    <a:pt x="2221230" y="1988820"/>
                    <a:pt x="2354580" y="1912620"/>
                  </a:cubicBezTo>
                  <a:cubicBezTo>
                    <a:pt x="2487930" y="1836420"/>
                    <a:pt x="2632710" y="1736090"/>
                    <a:pt x="2766060" y="1638300"/>
                  </a:cubicBezTo>
                  <a:cubicBezTo>
                    <a:pt x="2899410" y="1540510"/>
                    <a:pt x="3036570" y="1428750"/>
                    <a:pt x="3154680" y="1325880"/>
                  </a:cubicBezTo>
                  <a:cubicBezTo>
                    <a:pt x="3272790" y="1223010"/>
                    <a:pt x="3352800" y="1143000"/>
                    <a:pt x="3474720" y="1021080"/>
                  </a:cubicBezTo>
                  <a:cubicBezTo>
                    <a:pt x="3596640" y="899160"/>
                    <a:pt x="3886200" y="594360"/>
                    <a:pt x="3886200" y="594360"/>
                  </a:cubicBezTo>
                  <a:cubicBezTo>
                    <a:pt x="4006850" y="469900"/>
                    <a:pt x="4095750" y="373380"/>
                    <a:pt x="4198620" y="274320"/>
                  </a:cubicBezTo>
                  <a:cubicBezTo>
                    <a:pt x="4301490" y="175260"/>
                    <a:pt x="4503420" y="0"/>
                    <a:pt x="4503420" y="0"/>
                  </a:cubicBezTo>
                  <a:lnTo>
                    <a:pt x="4503420" y="0"/>
                  </a:lnTo>
                </a:path>
              </a:pathLst>
            </a:cu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" name="正方形/長方形 10">
              <a:extLst>
                <a:ext uri="{FF2B5EF4-FFF2-40B4-BE49-F238E27FC236}">
                  <a16:creationId xmlns:a16="http://schemas.microsoft.com/office/drawing/2014/main" id="{E28D247F-0CE5-9441-9233-003348BD5303}"/>
                </a:ext>
              </a:extLst>
            </p:cNvPr>
            <p:cNvSpPr/>
            <p:nvPr/>
          </p:nvSpPr>
          <p:spPr>
            <a:xfrm>
              <a:off x="5450469" y="1933524"/>
              <a:ext cx="1470660" cy="16459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正方形/長方形 11">
              <a:extLst>
                <a:ext uri="{FF2B5EF4-FFF2-40B4-BE49-F238E27FC236}">
                  <a16:creationId xmlns:a16="http://schemas.microsoft.com/office/drawing/2014/main" id="{BF551707-1308-1F46-AA63-6FE31F5073CD}"/>
                </a:ext>
              </a:extLst>
            </p:cNvPr>
            <p:cNvSpPr/>
            <p:nvPr/>
          </p:nvSpPr>
          <p:spPr>
            <a:xfrm>
              <a:off x="3093952" y="4783404"/>
              <a:ext cx="5760000" cy="2051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3" name="正方形/長方形 12">
              <a:extLst>
                <a:ext uri="{FF2B5EF4-FFF2-40B4-BE49-F238E27FC236}">
                  <a16:creationId xmlns:a16="http://schemas.microsoft.com/office/drawing/2014/main" id="{88A6209F-CDD9-BE4C-9F1F-DDF7FD7433B6}"/>
                </a:ext>
              </a:extLst>
            </p:cNvPr>
            <p:cNvSpPr/>
            <p:nvPr/>
          </p:nvSpPr>
          <p:spPr>
            <a:xfrm rot="16200000">
              <a:off x="1087933" y="2571987"/>
              <a:ext cx="4335328" cy="2094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" name="コンテンツ プレースホルダー 2">
              <a:extLst>
                <a:ext uri="{FF2B5EF4-FFF2-40B4-BE49-F238E27FC236}">
                  <a16:creationId xmlns:a16="http://schemas.microsoft.com/office/drawing/2014/main" id="{7A362633-C79D-FD4F-8A9E-4181B2A5040B}"/>
                </a:ext>
              </a:extLst>
            </p:cNvPr>
            <p:cNvSpPr txBox="1">
              <a:spLocks/>
            </p:cNvSpPr>
            <p:nvPr/>
          </p:nvSpPr>
          <p:spPr>
            <a:xfrm>
              <a:off x="3132000" y="504000"/>
              <a:ext cx="1123208" cy="50549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kumimoji="1"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" altLang="ja-JP" sz="1600" dirty="0">
                  <a:latin typeface="Noto Sans Linear A" panose="020B0502040504020204" pitchFamily="34" charset="0"/>
                  <a:ea typeface="Noto Sans Linear A" panose="020B0502040504020204" pitchFamily="34" charset="0"/>
                  <a:cs typeface="Beirut" pitchFamily="2" charset="-78"/>
                </a:rPr>
                <a:t>1</a:t>
              </a:r>
            </a:p>
          </p:txBody>
        </p:sp>
        <p:sp>
          <p:nvSpPr>
            <p:cNvPr id="15" name="コンテンツ プレースホルダー 2">
              <a:extLst>
                <a:ext uri="{FF2B5EF4-FFF2-40B4-BE49-F238E27FC236}">
                  <a16:creationId xmlns:a16="http://schemas.microsoft.com/office/drawing/2014/main" id="{23EB292F-C592-0A4D-B3F6-56693A6B2EFB}"/>
                </a:ext>
              </a:extLst>
            </p:cNvPr>
            <p:cNvSpPr txBox="1">
              <a:spLocks/>
            </p:cNvSpPr>
            <p:nvPr/>
          </p:nvSpPr>
          <p:spPr>
            <a:xfrm>
              <a:off x="2988000" y="1296000"/>
              <a:ext cx="1123208" cy="50549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kumimoji="1"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" altLang="ja-JP" sz="1600" dirty="0">
                  <a:latin typeface="Noto Sans Linear A" panose="020B0502040504020204" pitchFamily="34" charset="0"/>
                  <a:ea typeface="Noto Sans Linear A" panose="020B0502040504020204" pitchFamily="34" charset="0"/>
                  <a:cs typeface="Beirut" pitchFamily="2" charset="-78"/>
                </a:rPr>
                <a:t>0.8</a:t>
              </a:r>
              <a:endParaRPr lang="en" altLang="ja-JP" sz="1200" dirty="0">
                <a:latin typeface="Noto Sans Linear A" panose="020B0502040504020204" pitchFamily="34" charset="0"/>
                <a:ea typeface="Noto Sans Linear A" panose="020B0502040504020204" pitchFamily="34" charset="0"/>
                <a:cs typeface="Beirut" pitchFamily="2" charset="-78"/>
              </a:endParaRPr>
            </a:p>
          </p:txBody>
        </p:sp>
        <p:sp>
          <p:nvSpPr>
            <p:cNvPr id="16" name="コンテンツ プレースホルダー 2">
              <a:extLst>
                <a:ext uri="{FF2B5EF4-FFF2-40B4-BE49-F238E27FC236}">
                  <a16:creationId xmlns:a16="http://schemas.microsoft.com/office/drawing/2014/main" id="{6D4F32EA-DAE9-6548-81AC-52885A07E050}"/>
                </a:ext>
              </a:extLst>
            </p:cNvPr>
            <p:cNvSpPr txBox="1">
              <a:spLocks/>
            </p:cNvSpPr>
            <p:nvPr/>
          </p:nvSpPr>
          <p:spPr>
            <a:xfrm>
              <a:off x="2988000" y="2124000"/>
              <a:ext cx="1123208" cy="50549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kumimoji="1"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" altLang="ja-JP" sz="1600" dirty="0">
                  <a:latin typeface="Noto Sans Linear A" panose="020B0502040504020204" pitchFamily="34" charset="0"/>
                  <a:ea typeface="Noto Sans Linear A" panose="020B0502040504020204" pitchFamily="34" charset="0"/>
                  <a:cs typeface="Beirut" pitchFamily="2" charset="-78"/>
                </a:rPr>
                <a:t>0.6</a:t>
              </a:r>
              <a:endParaRPr lang="en" altLang="ja-JP" sz="1200" dirty="0">
                <a:latin typeface="Noto Sans Linear A" panose="020B0502040504020204" pitchFamily="34" charset="0"/>
                <a:ea typeface="Noto Sans Linear A" panose="020B0502040504020204" pitchFamily="34" charset="0"/>
                <a:cs typeface="Beirut" pitchFamily="2" charset="-78"/>
              </a:endParaRPr>
            </a:p>
          </p:txBody>
        </p:sp>
        <p:sp>
          <p:nvSpPr>
            <p:cNvPr id="17" name="コンテンツ プレースホルダー 2">
              <a:extLst>
                <a:ext uri="{FF2B5EF4-FFF2-40B4-BE49-F238E27FC236}">
                  <a16:creationId xmlns:a16="http://schemas.microsoft.com/office/drawing/2014/main" id="{99A4FFE4-F1B2-D340-81FE-EE87BB3A5E3C}"/>
                </a:ext>
              </a:extLst>
            </p:cNvPr>
            <p:cNvSpPr txBox="1">
              <a:spLocks/>
            </p:cNvSpPr>
            <p:nvPr/>
          </p:nvSpPr>
          <p:spPr>
            <a:xfrm>
              <a:off x="2988000" y="2952000"/>
              <a:ext cx="1123208" cy="50549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kumimoji="1"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" altLang="ja-JP" sz="1600" dirty="0">
                  <a:latin typeface="Noto Sans Linear A" panose="020B0502040504020204" pitchFamily="34" charset="0"/>
                  <a:ea typeface="Noto Sans Linear A" panose="020B0502040504020204" pitchFamily="34" charset="0"/>
                  <a:cs typeface="Beirut" pitchFamily="2" charset="-78"/>
                </a:rPr>
                <a:t>0.4</a:t>
              </a:r>
              <a:endParaRPr lang="en" altLang="ja-JP" sz="1200" dirty="0">
                <a:latin typeface="Noto Sans Linear A" panose="020B0502040504020204" pitchFamily="34" charset="0"/>
                <a:ea typeface="Noto Sans Linear A" panose="020B0502040504020204" pitchFamily="34" charset="0"/>
                <a:cs typeface="Beirut" pitchFamily="2" charset="-78"/>
              </a:endParaRPr>
            </a:p>
          </p:txBody>
        </p:sp>
        <p:sp>
          <p:nvSpPr>
            <p:cNvPr id="18" name="コンテンツ プレースホルダー 2">
              <a:extLst>
                <a:ext uri="{FF2B5EF4-FFF2-40B4-BE49-F238E27FC236}">
                  <a16:creationId xmlns:a16="http://schemas.microsoft.com/office/drawing/2014/main" id="{F8D24CB9-72E2-394B-835D-D272BBEEB0FD}"/>
                </a:ext>
              </a:extLst>
            </p:cNvPr>
            <p:cNvSpPr txBox="1">
              <a:spLocks/>
            </p:cNvSpPr>
            <p:nvPr/>
          </p:nvSpPr>
          <p:spPr>
            <a:xfrm>
              <a:off x="2988000" y="3780000"/>
              <a:ext cx="1123208" cy="50549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kumimoji="1"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" altLang="ja-JP" sz="1600" dirty="0">
                  <a:latin typeface="Noto Sans Linear A" panose="020B0502040504020204" pitchFamily="34" charset="0"/>
                  <a:ea typeface="Noto Sans Linear A" panose="020B0502040504020204" pitchFamily="34" charset="0"/>
                  <a:cs typeface="Beirut" pitchFamily="2" charset="-78"/>
                </a:rPr>
                <a:t>0.2</a:t>
              </a:r>
            </a:p>
          </p:txBody>
        </p:sp>
        <p:sp>
          <p:nvSpPr>
            <p:cNvPr id="19" name="コンテンツ プレースホルダー 2">
              <a:extLst>
                <a:ext uri="{FF2B5EF4-FFF2-40B4-BE49-F238E27FC236}">
                  <a16:creationId xmlns:a16="http://schemas.microsoft.com/office/drawing/2014/main" id="{CCE28A72-234B-FA46-A287-F1DB896183FF}"/>
                </a:ext>
              </a:extLst>
            </p:cNvPr>
            <p:cNvSpPr txBox="1">
              <a:spLocks/>
            </p:cNvSpPr>
            <p:nvPr/>
          </p:nvSpPr>
          <p:spPr>
            <a:xfrm>
              <a:off x="3141789" y="4500000"/>
              <a:ext cx="1123208" cy="50549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kumimoji="1"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" altLang="ja-JP" sz="1600" dirty="0">
                  <a:latin typeface="Noto Sans Linear A" panose="020B0502040504020204" pitchFamily="34" charset="0"/>
                  <a:ea typeface="Noto Sans Linear A" panose="020B0502040504020204" pitchFamily="34" charset="0"/>
                  <a:cs typeface="Beirut" pitchFamily="2" charset="-78"/>
                </a:rPr>
                <a:t>0</a:t>
              </a:r>
            </a:p>
          </p:txBody>
        </p:sp>
        <p:sp>
          <p:nvSpPr>
            <p:cNvPr id="20" name="正方形/長方形 19">
              <a:extLst>
                <a:ext uri="{FF2B5EF4-FFF2-40B4-BE49-F238E27FC236}">
                  <a16:creationId xmlns:a16="http://schemas.microsoft.com/office/drawing/2014/main" id="{F63DD86B-2F2C-4F44-A990-C40D93F22CCA}"/>
                </a:ext>
              </a:extLst>
            </p:cNvPr>
            <p:cNvSpPr/>
            <p:nvPr/>
          </p:nvSpPr>
          <p:spPr>
            <a:xfrm>
              <a:off x="3527546" y="4571784"/>
              <a:ext cx="189110" cy="1516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cxnSp>
          <p:nvCxnSpPr>
            <p:cNvPr id="30" name="直線コネクタ 29">
              <a:extLst>
                <a:ext uri="{FF2B5EF4-FFF2-40B4-BE49-F238E27FC236}">
                  <a16:creationId xmlns:a16="http://schemas.microsoft.com/office/drawing/2014/main" id="{FDE3C9ED-B20D-C44C-9B70-9863B1E6163E}"/>
                </a:ext>
              </a:extLst>
            </p:cNvPr>
            <p:cNvCxnSpPr>
              <a:cxnSpLocks/>
            </p:cNvCxnSpPr>
            <p:nvPr/>
          </p:nvCxnSpPr>
          <p:spPr>
            <a:xfrm>
              <a:off x="3595079" y="4590564"/>
              <a:ext cx="135064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線コネクタ 35">
              <a:extLst>
                <a:ext uri="{FF2B5EF4-FFF2-40B4-BE49-F238E27FC236}">
                  <a16:creationId xmlns:a16="http://schemas.microsoft.com/office/drawing/2014/main" id="{0ED8066E-CE26-6349-9380-8FF6740AFBD8}"/>
                </a:ext>
              </a:extLst>
            </p:cNvPr>
            <p:cNvCxnSpPr>
              <a:cxnSpLocks/>
            </p:cNvCxnSpPr>
            <p:nvPr/>
          </p:nvCxnSpPr>
          <p:spPr>
            <a:xfrm>
              <a:off x="3595079" y="4738935"/>
              <a:ext cx="337621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コンテンツ プレースホルダー 2">
              <a:extLst>
                <a:ext uri="{FF2B5EF4-FFF2-40B4-BE49-F238E27FC236}">
                  <a16:creationId xmlns:a16="http://schemas.microsoft.com/office/drawing/2014/main" id="{F4D2BBA7-D3EE-FA44-98D1-DE3045D2CCA4}"/>
                </a:ext>
              </a:extLst>
            </p:cNvPr>
            <p:cNvSpPr txBox="1">
              <a:spLocks/>
            </p:cNvSpPr>
            <p:nvPr/>
          </p:nvSpPr>
          <p:spPr>
            <a:xfrm>
              <a:off x="3277671" y="4734564"/>
              <a:ext cx="1123208" cy="50549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kumimoji="1"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" altLang="ja-JP" sz="1600" dirty="0">
                  <a:latin typeface="Noto Sans Linear A" panose="020B0502040504020204" pitchFamily="34" charset="0"/>
                  <a:ea typeface="Noto Sans Linear A" panose="020B0502040504020204" pitchFamily="34" charset="0"/>
                  <a:cs typeface="Beirut" pitchFamily="2" charset="-78"/>
                </a:rPr>
                <a:t>0</a:t>
              </a:r>
            </a:p>
          </p:txBody>
        </p:sp>
        <p:sp>
          <p:nvSpPr>
            <p:cNvPr id="39" name="コンテンツ プレースホルダー 2">
              <a:extLst>
                <a:ext uri="{FF2B5EF4-FFF2-40B4-BE49-F238E27FC236}">
                  <a16:creationId xmlns:a16="http://schemas.microsoft.com/office/drawing/2014/main" id="{2D400395-C488-3B43-83EA-7458520EE633}"/>
                </a:ext>
              </a:extLst>
            </p:cNvPr>
            <p:cNvSpPr txBox="1">
              <a:spLocks/>
            </p:cNvSpPr>
            <p:nvPr/>
          </p:nvSpPr>
          <p:spPr>
            <a:xfrm>
              <a:off x="4284000" y="4734564"/>
              <a:ext cx="1123208" cy="50549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kumimoji="1"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" altLang="ja-JP" sz="1600" dirty="0">
                  <a:latin typeface="Noto Sans Linear A" panose="020B0502040504020204" pitchFamily="34" charset="0"/>
                  <a:ea typeface="Noto Sans Linear A" panose="020B0502040504020204" pitchFamily="34" charset="0"/>
                  <a:cs typeface="Beirut" pitchFamily="2" charset="-78"/>
                </a:rPr>
                <a:t>20</a:t>
              </a:r>
            </a:p>
          </p:txBody>
        </p:sp>
        <p:sp>
          <p:nvSpPr>
            <p:cNvPr id="40" name="コンテンツ プレースホルダー 2">
              <a:extLst>
                <a:ext uri="{FF2B5EF4-FFF2-40B4-BE49-F238E27FC236}">
                  <a16:creationId xmlns:a16="http://schemas.microsoft.com/office/drawing/2014/main" id="{17914632-56EC-8F44-BC14-53B97140D24E}"/>
                </a:ext>
              </a:extLst>
            </p:cNvPr>
            <p:cNvSpPr txBox="1">
              <a:spLocks/>
            </p:cNvSpPr>
            <p:nvPr/>
          </p:nvSpPr>
          <p:spPr>
            <a:xfrm>
              <a:off x="5292000" y="4734564"/>
              <a:ext cx="1123208" cy="50549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kumimoji="1"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" altLang="ja-JP" sz="1600" dirty="0">
                  <a:latin typeface="Noto Sans Linear A" panose="020B0502040504020204" pitchFamily="34" charset="0"/>
                  <a:ea typeface="Noto Sans Linear A" panose="020B0502040504020204" pitchFamily="34" charset="0"/>
                  <a:cs typeface="Beirut" pitchFamily="2" charset="-78"/>
                </a:rPr>
                <a:t>40</a:t>
              </a:r>
            </a:p>
          </p:txBody>
        </p:sp>
        <p:sp>
          <p:nvSpPr>
            <p:cNvPr id="41" name="コンテンツ プレースホルダー 2">
              <a:extLst>
                <a:ext uri="{FF2B5EF4-FFF2-40B4-BE49-F238E27FC236}">
                  <a16:creationId xmlns:a16="http://schemas.microsoft.com/office/drawing/2014/main" id="{20BAFB72-6BB4-AD47-8600-463644CE7E81}"/>
                </a:ext>
              </a:extLst>
            </p:cNvPr>
            <p:cNvSpPr txBox="1">
              <a:spLocks/>
            </p:cNvSpPr>
            <p:nvPr/>
          </p:nvSpPr>
          <p:spPr>
            <a:xfrm>
              <a:off x="6408000" y="4734564"/>
              <a:ext cx="1123208" cy="50549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kumimoji="1"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" altLang="ja-JP" sz="1600" dirty="0">
                  <a:latin typeface="Noto Sans Linear A" panose="020B0502040504020204" pitchFamily="34" charset="0"/>
                  <a:ea typeface="Noto Sans Linear A" panose="020B0502040504020204" pitchFamily="34" charset="0"/>
                  <a:cs typeface="Beirut" pitchFamily="2" charset="-78"/>
                </a:rPr>
                <a:t>60</a:t>
              </a:r>
            </a:p>
          </p:txBody>
        </p:sp>
        <p:sp>
          <p:nvSpPr>
            <p:cNvPr id="42" name="コンテンツ プレースホルダー 2">
              <a:extLst>
                <a:ext uri="{FF2B5EF4-FFF2-40B4-BE49-F238E27FC236}">
                  <a16:creationId xmlns:a16="http://schemas.microsoft.com/office/drawing/2014/main" id="{EA525958-014A-2A4C-8DAD-41DDDBA86D00}"/>
                </a:ext>
              </a:extLst>
            </p:cNvPr>
            <p:cNvSpPr txBox="1">
              <a:spLocks/>
            </p:cNvSpPr>
            <p:nvPr/>
          </p:nvSpPr>
          <p:spPr>
            <a:xfrm>
              <a:off x="7452000" y="4734564"/>
              <a:ext cx="1123208" cy="50549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kumimoji="1"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" altLang="ja-JP" sz="1600" dirty="0">
                  <a:latin typeface="Noto Sans Linear A" panose="020B0502040504020204" pitchFamily="34" charset="0"/>
                  <a:ea typeface="Noto Sans Linear A" panose="020B0502040504020204" pitchFamily="34" charset="0"/>
                  <a:cs typeface="Beirut" pitchFamily="2" charset="-78"/>
                </a:rPr>
                <a:t>80</a:t>
              </a:r>
            </a:p>
          </p:txBody>
        </p:sp>
        <p:sp>
          <p:nvSpPr>
            <p:cNvPr id="43" name="コンテンツ プレースホルダー 2">
              <a:extLst>
                <a:ext uri="{FF2B5EF4-FFF2-40B4-BE49-F238E27FC236}">
                  <a16:creationId xmlns:a16="http://schemas.microsoft.com/office/drawing/2014/main" id="{DD551F1A-4964-704C-BA8B-B9C62DABA60A}"/>
                </a:ext>
              </a:extLst>
            </p:cNvPr>
            <p:cNvSpPr txBox="1">
              <a:spLocks/>
            </p:cNvSpPr>
            <p:nvPr/>
          </p:nvSpPr>
          <p:spPr>
            <a:xfrm>
              <a:off x="8541789" y="4734564"/>
              <a:ext cx="1123208" cy="50549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kumimoji="1"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" altLang="ja-JP" sz="1600" dirty="0">
                  <a:latin typeface="Noto Sans Linear A" panose="020B0502040504020204" pitchFamily="34" charset="0"/>
                  <a:ea typeface="Noto Sans Linear A" panose="020B0502040504020204" pitchFamily="34" charset="0"/>
                  <a:cs typeface="Beirut" pitchFamily="2" charset="-78"/>
                </a:rPr>
                <a:t>100</a:t>
              </a:r>
            </a:p>
          </p:txBody>
        </p:sp>
        <p:sp>
          <p:nvSpPr>
            <p:cNvPr id="44" name="コンテンツ プレースホルダー 2">
              <a:extLst>
                <a:ext uri="{FF2B5EF4-FFF2-40B4-BE49-F238E27FC236}">
                  <a16:creationId xmlns:a16="http://schemas.microsoft.com/office/drawing/2014/main" id="{964D30BE-FFE6-A945-A3F0-44AEA8098743}"/>
                </a:ext>
              </a:extLst>
            </p:cNvPr>
            <p:cNvSpPr txBox="1">
              <a:spLocks/>
            </p:cNvSpPr>
            <p:nvPr/>
          </p:nvSpPr>
          <p:spPr>
            <a:xfrm>
              <a:off x="5445790" y="5026409"/>
              <a:ext cx="1475340" cy="45996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kumimoji="1"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ja-JP" altLang="en-US" sz="1800" b="1">
                  <a:latin typeface="+mn-ea"/>
                </a:rPr>
                <a:t>原子番号</a:t>
              </a:r>
              <a:endParaRPr lang="en-US" altLang="ja-JP" sz="1800" b="1" dirty="0">
                <a:latin typeface="+mn-ea"/>
              </a:endParaRPr>
            </a:p>
            <a:p>
              <a:endParaRPr lang="ja-JP" altLang="en-US" sz="1800" b="1">
                <a:latin typeface="+mn-ea"/>
              </a:endParaRPr>
            </a:p>
          </p:txBody>
        </p:sp>
        <p:sp>
          <p:nvSpPr>
            <p:cNvPr id="45" name="コンテンツ プレースホルダー 2">
              <a:extLst>
                <a:ext uri="{FF2B5EF4-FFF2-40B4-BE49-F238E27FC236}">
                  <a16:creationId xmlns:a16="http://schemas.microsoft.com/office/drawing/2014/main" id="{3C54FCA3-BC35-A645-BFAC-5836B59A3D8F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2073325" y="2405351"/>
              <a:ext cx="1475340" cy="45996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kumimoji="1"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ja-JP" altLang="en-US" sz="1800" b="1">
                  <a:latin typeface="+mn-ea"/>
                </a:rPr>
                <a:t>蛍光収率</a:t>
              </a:r>
              <a:endParaRPr lang="en-US" altLang="ja-JP" sz="1800" b="1" dirty="0">
                <a:latin typeface="+mn-ea"/>
              </a:endParaRPr>
            </a:p>
            <a:p>
              <a:endParaRPr lang="ja-JP" altLang="en-US" sz="1800" b="1">
                <a:latin typeface="+mn-ea"/>
              </a:endParaRPr>
            </a:p>
          </p:txBody>
        </p:sp>
        <p:sp>
          <p:nvSpPr>
            <p:cNvPr id="46" name="コンテンツ プレースホルダー 2">
              <a:extLst>
                <a:ext uri="{FF2B5EF4-FFF2-40B4-BE49-F238E27FC236}">
                  <a16:creationId xmlns:a16="http://schemas.microsoft.com/office/drawing/2014/main" id="{66BA6A9B-BFA5-7742-9F70-31766B5AE176}"/>
                </a:ext>
              </a:extLst>
            </p:cNvPr>
            <p:cNvSpPr txBox="1">
              <a:spLocks/>
            </p:cNvSpPr>
            <p:nvPr/>
          </p:nvSpPr>
          <p:spPr>
            <a:xfrm>
              <a:off x="4575763" y="1437700"/>
              <a:ext cx="1475340" cy="45996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kumimoji="1"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ja-JP" sz="1600" b="1" i="1" dirty="0">
                  <a:solidFill>
                    <a:srgbClr val="FF0000"/>
                  </a:solidFill>
                  <a:latin typeface="+mn-ea"/>
                </a:rPr>
                <a:t>K </a:t>
              </a:r>
              <a:r>
                <a:rPr lang="ja-JP" altLang="en-US" sz="1600" b="1">
                  <a:solidFill>
                    <a:srgbClr val="FF0000"/>
                  </a:solidFill>
                  <a:latin typeface="+mn-ea"/>
                </a:rPr>
                <a:t>線</a:t>
              </a:r>
              <a:endParaRPr lang="en-US" altLang="ja-JP" sz="1600" b="1" dirty="0">
                <a:solidFill>
                  <a:srgbClr val="FF0000"/>
                </a:solidFill>
                <a:latin typeface="+mn-ea"/>
              </a:endParaRPr>
            </a:p>
            <a:p>
              <a:endParaRPr lang="ja-JP" altLang="en-US" sz="1600" b="1">
                <a:latin typeface="+mn-ea"/>
              </a:endParaRPr>
            </a:p>
          </p:txBody>
        </p:sp>
        <p:sp>
          <p:nvSpPr>
            <p:cNvPr id="47" name="コンテンツ プレースホルダー 2">
              <a:extLst>
                <a:ext uri="{FF2B5EF4-FFF2-40B4-BE49-F238E27FC236}">
                  <a16:creationId xmlns:a16="http://schemas.microsoft.com/office/drawing/2014/main" id="{F8691B55-9CDC-8C4E-91E6-9BCD3295F9BB}"/>
                </a:ext>
              </a:extLst>
            </p:cNvPr>
            <p:cNvSpPr txBox="1">
              <a:spLocks/>
            </p:cNvSpPr>
            <p:nvPr/>
          </p:nvSpPr>
          <p:spPr>
            <a:xfrm>
              <a:off x="6921129" y="3015564"/>
              <a:ext cx="1475340" cy="45996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kumimoji="1"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ja-JP" sz="1600" b="1" i="1" dirty="0">
                  <a:solidFill>
                    <a:schemeClr val="accent1"/>
                  </a:solidFill>
                  <a:latin typeface="+mn-ea"/>
                </a:rPr>
                <a:t>L </a:t>
              </a:r>
              <a:r>
                <a:rPr lang="ja-JP" altLang="en-US" sz="1600" b="1">
                  <a:solidFill>
                    <a:schemeClr val="accent1"/>
                  </a:solidFill>
                  <a:latin typeface="+mn-ea"/>
                </a:rPr>
                <a:t>線</a:t>
              </a:r>
              <a:endParaRPr lang="en-US" altLang="ja-JP" sz="1600" b="1" dirty="0">
                <a:solidFill>
                  <a:schemeClr val="accent1"/>
                </a:solidFill>
                <a:latin typeface="+mn-ea"/>
              </a:endParaRPr>
            </a:p>
            <a:p>
              <a:endParaRPr lang="ja-JP" altLang="en-US" sz="1600" b="1"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5883235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E36659C-2D58-1042-A5D4-C5873D6EEB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1948" y="6193088"/>
            <a:ext cx="10515600" cy="4351338"/>
          </a:xfrm>
        </p:spPr>
        <p:txBody>
          <a:bodyPr/>
          <a:lstStyle/>
          <a:p>
            <a:r>
              <a:rPr kumimoji="1" lang="en-US" altLang="ja-JP" dirty="0" err="1"/>
              <a:t>aaaa</a:t>
            </a:r>
            <a:endParaRPr kumimoji="1" lang="en-US" altLang="ja-JP" dirty="0"/>
          </a:p>
          <a:p>
            <a:endParaRPr kumimoji="1" lang="ja-JP" altLang="en-US"/>
          </a:p>
        </p:txBody>
      </p:sp>
      <p:grpSp>
        <p:nvGrpSpPr>
          <p:cNvPr id="82" name="グループ化 81">
            <a:extLst>
              <a:ext uri="{FF2B5EF4-FFF2-40B4-BE49-F238E27FC236}">
                <a16:creationId xmlns:a16="http://schemas.microsoft.com/office/drawing/2014/main" id="{5EB815F3-739D-8C4A-8339-1578CEE2D460}"/>
              </a:ext>
            </a:extLst>
          </p:cNvPr>
          <p:cNvGrpSpPr/>
          <p:nvPr/>
        </p:nvGrpSpPr>
        <p:grpSpPr>
          <a:xfrm>
            <a:off x="929666" y="399530"/>
            <a:ext cx="8626487" cy="3493608"/>
            <a:chOff x="929666" y="399530"/>
            <a:chExt cx="8626487" cy="3493608"/>
          </a:xfrm>
        </p:grpSpPr>
        <p:sp>
          <p:nvSpPr>
            <p:cNvPr id="4" name="正方形/長方形 3">
              <a:extLst>
                <a:ext uri="{FF2B5EF4-FFF2-40B4-BE49-F238E27FC236}">
                  <a16:creationId xmlns:a16="http://schemas.microsoft.com/office/drawing/2014/main" id="{28C1937F-16F7-DB4F-942F-90E60066F6B6}"/>
                </a:ext>
              </a:extLst>
            </p:cNvPr>
            <p:cNvSpPr/>
            <p:nvPr/>
          </p:nvSpPr>
          <p:spPr>
            <a:xfrm>
              <a:off x="1515132" y="1163139"/>
              <a:ext cx="5967663" cy="2100807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7" name="カギ線コネクタ 6">
              <a:extLst>
                <a:ext uri="{FF2B5EF4-FFF2-40B4-BE49-F238E27FC236}">
                  <a16:creationId xmlns:a16="http://schemas.microsoft.com/office/drawing/2014/main" id="{4046E1A3-A801-CE48-8F66-E06664BC5B92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3996944" y="2213542"/>
              <a:ext cx="1360627" cy="982874"/>
            </a:xfrm>
            <a:prstGeom prst="bentConnector3">
              <a:avLst>
                <a:gd name="adj1" fmla="val 50000"/>
              </a:avLst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正方形/長方形 4">
              <a:extLst>
                <a:ext uri="{FF2B5EF4-FFF2-40B4-BE49-F238E27FC236}">
                  <a16:creationId xmlns:a16="http://schemas.microsoft.com/office/drawing/2014/main" id="{2FAD2BEC-4B37-8541-877E-8051DD57FCC8}"/>
                </a:ext>
              </a:extLst>
            </p:cNvPr>
            <p:cNvSpPr/>
            <p:nvPr/>
          </p:nvSpPr>
          <p:spPr>
            <a:xfrm>
              <a:off x="1515130" y="3107535"/>
              <a:ext cx="2831672" cy="15641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" name="正方形/長方形 12">
              <a:extLst>
                <a:ext uri="{FF2B5EF4-FFF2-40B4-BE49-F238E27FC236}">
                  <a16:creationId xmlns:a16="http://schemas.microsoft.com/office/drawing/2014/main" id="{D61EA85F-7E43-464F-A59B-CCF69F9AE28E}"/>
                </a:ext>
              </a:extLst>
            </p:cNvPr>
            <p:cNvSpPr/>
            <p:nvPr/>
          </p:nvSpPr>
          <p:spPr>
            <a:xfrm>
              <a:off x="4677258" y="2063028"/>
              <a:ext cx="698240" cy="144617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0" name="正方形/長方形 19">
              <a:extLst>
                <a:ext uri="{FF2B5EF4-FFF2-40B4-BE49-F238E27FC236}">
                  <a16:creationId xmlns:a16="http://schemas.microsoft.com/office/drawing/2014/main" id="{CD7CA003-0C31-FC4E-B2E4-C635A4FD3318}"/>
                </a:ext>
              </a:extLst>
            </p:cNvPr>
            <p:cNvSpPr/>
            <p:nvPr/>
          </p:nvSpPr>
          <p:spPr>
            <a:xfrm>
              <a:off x="6824941" y="2063028"/>
              <a:ext cx="657854" cy="144617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" name="正方形/長方形 15">
              <a:extLst>
                <a:ext uri="{FF2B5EF4-FFF2-40B4-BE49-F238E27FC236}">
                  <a16:creationId xmlns:a16="http://schemas.microsoft.com/office/drawing/2014/main" id="{2D7C673E-1F44-194A-980C-D3125EF4FB73}"/>
                </a:ext>
              </a:extLst>
            </p:cNvPr>
            <p:cNvSpPr/>
            <p:nvPr/>
          </p:nvSpPr>
          <p:spPr>
            <a:xfrm>
              <a:off x="5302778" y="2213542"/>
              <a:ext cx="1623174" cy="29465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b="1" dirty="0">
                  <a:solidFill>
                    <a:schemeClr val="tx1"/>
                  </a:solidFill>
                </a:rPr>
                <a:t>SOIPIX</a:t>
              </a:r>
              <a:endParaRPr kumimoji="1" lang="ja-JP" altLang="en-US" b="1">
                <a:solidFill>
                  <a:schemeClr val="tx1"/>
                </a:solidFill>
              </a:endParaRPr>
            </a:p>
          </p:txBody>
        </p:sp>
        <p:sp>
          <p:nvSpPr>
            <p:cNvPr id="23" name="正方形/長方形 22">
              <a:extLst>
                <a:ext uri="{FF2B5EF4-FFF2-40B4-BE49-F238E27FC236}">
                  <a16:creationId xmlns:a16="http://schemas.microsoft.com/office/drawing/2014/main" id="{468C3B2B-7658-2F4D-B328-77903EC1A752}"/>
                </a:ext>
              </a:extLst>
            </p:cNvPr>
            <p:cNvSpPr/>
            <p:nvPr/>
          </p:nvSpPr>
          <p:spPr>
            <a:xfrm>
              <a:off x="4796397" y="3107534"/>
              <a:ext cx="2686398" cy="150515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" name="正方形/長方形 23">
              <a:extLst>
                <a:ext uri="{FF2B5EF4-FFF2-40B4-BE49-F238E27FC236}">
                  <a16:creationId xmlns:a16="http://schemas.microsoft.com/office/drawing/2014/main" id="{830EB798-2929-9944-87DC-3D1256769E41}"/>
                </a:ext>
              </a:extLst>
            </p:cNvPr>
            <p:cNvSpPr/>
            <p:nvPr/>
          </p:nvSpPr>
          <p:spPr>
            <a:xfrm>
              <a:off x="5302778" y="2812879"/>
              <a:ext cx="1623174" cy="294655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b="1" dirty="0">
                  <a:solidFill>
                    <a:schemeClr val="bg1"/>
                  </a:solidFill>
                </a:rPr>
                <a:t>BGO</a:t>
              </a:r>
              <a:endParaRPr kumimoji="1" lang="ja-JP" altLang="en-US" b="1">
                <a:solidFill>
                  <a:schemeClr val="bg1"/>
                </a:solidFill>
              </a:endParaRPr>
            </a:p>
          </p:txBody>
        </p:sp>
        <p:sp>
          <p:nvSpPr>
            <p:cNvPr id="25" name="正方形/長方形 24">
              <a:extLst>
                <a:ext uri="{FF2B5EF4-FFF2-40B4-BE49-F238E27FC236}">
                  <a16:creationId xmlns:a16="http://schemas.microsoft.com/office/drawing/2014/main" id="{38798BD6-1A4D-3942-AB73-7B22384393B8}"/>
                </a:ext>
              </a:extLst>
            </p:cNvPr>
            <p:cNvSpPr/>
            <p:nvPr/>
          </p:nvSpPr>
          <p:spPr>
            <a:xfrm>
              <a:off x="3725447" y="2704979"/>
              <a:ext cx="476793" cy="40255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6" name="正方形/長方形 25">
              <a:extLst>
                <a:ext uri="{FF2B5EF4-FFF2-40B4-BE49-F238E27FC236}">
                  <a16:creationId xmlns:a16="http://schemas.microsoft.com/office/drawing/2014/main" id="{871C6F01-323C-534F-8254-44AF6197DE9C}"/>
                </a:ext>
              </a:extLst>
            </p:cNvPr>
            <p:cNvSpPr/>
            <p:nvPr/>
          </p:nvSpPr>
          <p:spPr>
            <a:xfrm>
              <a:off x="2930966" y="2960206"/>
              <a:ext cx="450012" cy="14732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7" name="正方形/長方形 26">
              <a:extLst>
                <a:ext uri="{FF2B5EF4-FFF2-40B4-BE49-F238E27FC236}">
                  <a16:creationId xmlns:a16="http://schemas.microsoft.com/office/drawing/2014/main" id="{FDCA9DC5-4C65-2143-ACA7-053C7DB21221}"/>
                </a:ext>
              </a:extLst>
            </p:cNvPr>
            <p:cNvSpPr/>
            <p:nvPr/>
          </p:nvSpPr>
          <p:spPr>
            <a:xfrm>
              <a:off x="1845957" y="2798356"/>
              <a:ext cx="636105" cy="1079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" name="正方形/長方形 27">
              <a:extLst>
                <a:ext uri="{FF2B5EF4-FFF2-40B4-BE49-F238E27FC236}">
                  <a16:creationId xmlns:a16="http://schemas.microsoft.com/office/drawing/2014/main" id="{C9213086-220A-BA45-BEB6-6B4ACC2394FA}"/>
                </a:ext>
              </a:extLst>
            </p:cNvPr>
            <p:cNvSpPr/>
            <p:nvPr/>
          </p:nvSpPr>
          <p:spPr>
            <a:xfrm>
              <a:off x="1964485" y="2906256"/>
              <a:ext cx="45719" cy="201278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9" name="正方形/長方形 28">
              <a:extLst>
                <a:ext uri="{FF2B5EF4-FFF2-40B4-BE49-F238E27FC236}">
                  <a16:creationId xmlns:a16="http://schemas.microsoft.com/office/drawing/2014/main" id="{4E0888F3-847C-9C49-BF8C-D328BBA1655F}"/>
                </a:ext>
              </a:extLst>
            </p:cNvPr>
            <p:cNvSpPr/>
            <p:nvPr/>
          </p:nvSpPr>
          <p:spPr>
            <a:xfrm>
              <a:off x="2318169" y="2906256"/>
              <a:ext cx="45719" cy="201278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0" name="正方形/長方形 29">
              <a:extLst>
                <a:ext uri="{FF2B5EF4-FFF2-40B4-BE49-F238E27FC236}">
                  <a16:creationId xmlns:a16="http://schemas.microsoft.com/office/drawing/2014/main" id="{813D0789-4B76-2F44-804F-D4E08D4DA9CE}"/>
                </a:ext>
              </a:extLst>
            </p:cNvPr>
            <p:cNvSpPr/>
            <p:nvPr/>
          </p:nvSpPr>
          <p:spPr>
            <a:xfrm>
              <a:off x="1987344" y="2704979"/>
              <a:ext cx="330825" cy="9337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9" name="三角形 38">
              <a:extLst>
                <a:ext uri="{FF2B5EF4-FFF2-40B4-BE49-F238E27FC236}">
                  <a16:creationId xmlns:a16="http://schemas.microsoft.com/office/drawing/2014/main" id="{7E815DC1-33A7-2145-AE6C-7249CAA75A75}"/>
                </a:ext>
              </a:extLst>
            </p:cNvPr>
            <p:cNvSpPr/>
            <p:nvPr/>
          </p:nvSpPr>
          <p:spPr>
            <a:xfrm rot="10800000">
              <a:off x="5526486" y="1187516"/>
              <a:ext cx="252000" cy="1008000"/>
            </a:xfrm>
            <a:prstGeom prst="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0" name="三角形 39">
              <a:extLst>
                <a:ext uri="{FF2B5EF4-FFF2-40B4-BE49-F238E27FC236}">
                  <a16:creationId xmlns:a16="http://schemas.microsoft.com/office/drawing/2014/main" id="{E3D845C8-C469-D048-8F63-492A576482E7}"/>
                </a:ext>
              </a:extLst>
            </p:cNvPr>
            <p:cNvSpPr/>
            <p:nvPr/>
          </p:nvSpPr>
          <p:spPr>
            <a:xfrm rot="10800000">
              <a:off x="5814486" y="1187516"/>
              <a:ext cx="252000" cy="1008000"/>
            </a:xfrm>
            <a:prstGeom prst="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1" name="三角形 40">
              <a:extLst>
                <a:ext uri="{FF2B5EF4-FFF2-40B4-BE49-F238E27FC236}">
                  <a16:creationId xmlns:a16="http://schemas.microsoft.com/office/drawing/2014/main" id="{A9829BFF-AAC5-B745-95C6-AA5F4AC22F50}"/>
                </a:ext>
              </a:extLst>
            </p:cNvPr>
            <p:cNvSpPr/>
            <p:nvPr/>
          </p:nvSpPr>
          <p:spPr>
            <a:xfrm rot="10800000">
              <a:off x="6102486" y="1187516"/>
              <a:ext cx="252000" cy="1008000"/>
            </a:xfrm>
            <a:prstGeom prst="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2" name="三角形 41">
              <a:extLst>
                <a:ext uri="{FF2B5EF4-FFF2-40B4-BE49-F238E27FC236}">
                  <a16:creationId xmlns:a16="http://schemas.microsoft.com/office/drawing/2014/main" id="{6FCA4327-4800-D048-B7A4-AB17DE3941D2}"/>
                </a:ext>
              </a:extLst>
            </p:cNvPr>
            <p:cNvSpPr/>
            <p:nvPr/>
          </p:nvSpPr>
          <p:spPr>
            <a:xfrm rot="10800000">
              <a:off x="6373522" y="1167515"/>
              <a:ext cx="252000" cy="1008000"/>
            </a:xfrm>
            <a:prstGeom prst="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5" name="三角形 44">
              <a:extLst>
                <a:ext uri="{FF2B5EF4-FFF2-40B4-BE49-F238E27FC236}">
                  <a16:creationId xmlns:a16="http://schemas.microsoft.com/office/drawing/2014/main" id="{B8A3752C-5145-E048-BDFB-93043C26D524}"/>
                </a:ext>
              </a:extLst>
            </p:cNvPr>
            <p:cNvSpPr/>
            <p:nvPr/>
          </p:nvSpPr>
          <p:spPr>
            <a:xfrm rot="10800000">
              <a:off x="5258326" y="1184341"/>
              <a:ext cx="252000" cy="1008000"/>
            </a:xfrm>
            <a:prstGeom prst="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6" name="三角形 45">
              <a:extLst>
                <a:ext uri="{FF2B5EF4-FFF2-40B4-BE49-F238E27FC236}">
                  <a16:creationId xmlns:a16="http://schemas.microsoft.com/office/drawing/2014/main" id="{2933DCCC-B751-C343-8E01-042BA405C234}"/>
                </a:ext>
              </a:extLst>
            </p:cNvPr>
            <p:cNvSpPr/>
            <p:nvPr/>
          </p:nvSpPr>
          <p:spPr>
            <a:xfrm rot="10800000">
              <a:off x="6642127" y="1167514"/>
              <a:ext cx="252000" cy="1008000"/>
            </a:xfrm>
            <a:prstGeom prst="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3" name="右矢印 42">
              <a:extLst>
                <a:ext uri="{FF2B5EF4-FFF2-40B4-BE49-F238E27FC236}">
                  <a16:creationId xmlns:a16="http://schemas.microsoft.com/office/drawing/2014/main" id="{E9569AAF-1921-084A-ABD4-F086C9861584}"/>
                </a:ext>
              </a:extLst>
            </p:cNvPr>
            <p:cNvSpPr/>
            <p:nvPr/>
          </p:nvSpPr>
          <p:spPr>
            <a:xfrm rot="5400000">
              <a:off x="4798709" y="1362249"/>
              <a:ext cx="1468457" cy="191728"/>
            </a:xfrm>
            <a:prstGeom prst="rightArrow">
              <a:avLst/>
            </a:prstGeom>
            <a:solidFill>
              <a:srgbClr val="FFFF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7" name="コンテンツ プレースホルダー 2">
              <a:extLst>
                <a:ext uri="{FF2B5EF4-FFF2-40B4-BE49-F238E27FC236}">
                  <a16:creationId xmlns:a16="http://schemas.microsoft.com/office/drawing/2014/main" id="{64DA5348-2187-694B-A22C-CEBB526F9E0F}"/>
                </a:ext>
              </a:extLst>
            </p:cNvPr>
            <p:cNvSpPr txBox="1">
              <a:spLocks/>
            </p:cNvSpPr>
            <p:nvPr/>
          </p:nvSpPr>
          <p:spPr>
            <a:xfrm>
              <a:off x="5291718" y="412152"/>
              <a:ext cx="648710" cy="41323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kumimoji="1"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ja-JP" sz="1800" b="1" dirty="0"/>
                <a:t>X</a:t>
              </a:r>
              <a:r>
                <a:rPr lang="ja-JP" altLang="en-US" sz="1800" b="1"/>
                <a:t>線</a:t>
              </a:r>
            </a:p>
          </p:txBody>
        </p:sp>
        <p:sp>
          <p:nvSpPr>
            <p:cNvPr id="48" name="コンテンツ プレースホルダー 2">
              <a:extLst>
                <a:ext uri="{FF2B5EF4-FFF2-40B4-BE49-F238E27FC236}">
                  <a16:creationId xmlns:a16="http://schemas.microsoft.com/office/drawing/2014/main" id="{ABD34B21-4DCB-E34B-BD28-31404DD592D0}"/>
                </a:ext>
              </a:extLst>
            </p:cNvPr>
            <p:cNvSpPr txBox="1">
              <a:spLocks/>
            </p:cNvSpPr>
            <p:nvPr/>
          </p:nvSpPr>
          <p:spPr>
            <a:xfrm>
              <a:off x="6146502" y="399530"/>
              <a:ext cx="1393044" cy="41323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kumimoji="1"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ja-JP" altLang="en-US" sz="1800" b="1"/>
                <a:t>荷電粒子</a:t>
              </a:r>
            </a:p>
          </p:txBody>
        </p:sp>
        <p:cxnSp>
          <p:nvCxnSpPr>
            <p:cNvPr id="51" name="直線矢印コネクタ 50">
              <a:extLst>
                <a:ext uri="{FF2B5EF4-FFF2-40B4-BE49-F238E27FC236}">
                  <a16:creationId xmlns:a16="http://schemas.microsoft.com/office/drawing/2014/main" id="{7E3A55C5-0219-884B-9F9C-1C583AAD210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97522" y="1622738"/>
              <a:ext cx="1084051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コンテンツ プレースホルダー 2">
              <a:extLst>
                <a:ext uri="{FF2B5EF4-FFF2-40B4-BE49-F238E27FC236}">
                  <a16:creationId xmlns:a16="http://schemas.microsoft.com/office/drawing/2014/main" id="{29F341BE-A1E5-734F-812F-835B3C069270}"/>
                </a:ext>
              </a:extLst>
            </p:cNvPr>
            <p:cNvSpPr txBox="1">
              <a:spLocks/>
            </p:cNvSpPr>
            <p:nvPr/>
          </p:nvSpPr>
          <p:spPr>
            <a:xfrm>
              <a:off x="8145385" y="1481725"/>
              <a:ext cx="1393044" cy="41323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kumimoji="1"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ja-JP" altLang="en-US" sz="1800" b="1"/>
                <a:t>コリメータ</a:t>
              </a:r>
            </a:p>
          </p:txBody>
        </p:sp>
        <p:sp>
          <p:nvSpPr>
            <p:cNvPr id="55" name="コンテンツ プレースホルダー 2">
              <a:extLst>
                <a:ext uri="{FF2B5EF4-FFF2-40B4-BE49-F238E27FC236}">
                  <a16:creationId xmlns:a16="http://schemas.microsoft.com/office/drawing/2014/main" id="{D7047FA8-A4BF-E74E-8B5D-A8AEE67C4E66}"/>
                </a:ext>
              </a:extLst>
            </p:cNvPr>
            <p:cNvSpPr txBox="1">
              <a:spLocks/>
            </p:cNvSpPr>
            <p:nvPr/>
          </p:nvSpPr>
          <p:spPr>
            <a:xfrm>
              <a:off x="8163109" y="2207645"/>
              <a:ext cx="1393044" cy="41323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kumimoji="1"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ja-JP" sz="1800" b="1" dirty="0"/>
                <a:t>SOIPIX</a:t>
              </a:r>
              <a:r>
                <a:rPr lang="ja-JP" altLang="en-US" sz="1800" b="1"/>
                <a:t>層</a:t>
              </a:r>
            </a:p>
          </p:txBody>
        </p:sp>
        <p:cxnSp>
          <p:nvCxnSpPr>
            <p:cNvPr id="56" name="直線矢印コネクタ 55">
              <a:extLst>
                <a:ext uri="{FF2B5EF4-FFF2-40B4-BE49-F238E27FC236}">
                  <a16:creationId xmlns:a16="http://schemas.microsoft.com/office/drawing/2014/main" id="{62AAC52A-6597-7442-A853-8CA2E3BCFA8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97521" y="2360869"/>
              <a:ext cx="1084051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線矢印コネクタ 56">
              <a:extLst>
                <a:ext uri="{FF2B5EF4-FFF2-40B4-BE49-F238E27FC236}">
                  <a16:creationId xmlns:a16="http://schemas.microsoft.com/office/drawing/2014/main" id="{C7D33EC2-00B5-F245-BAC6-B12C925F90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97521" y="2960206"/>
              <a:ext cx="1084051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コンテンツ プレースホルダー 2">
              <a:extLst>
                <a:ext uri="{FF2B5EF4-FFF2-40B4-BE49-F238E27FC236}">
                  <a16:creationId xmlns:a16="http://schemas.microsoft.com/office/drawing/2014/main" id="{1464B77C-6C24-264E-961F-D2943BFEB8C4}"/>
                </a:ext>
              </a:extLst>
            </p:cNvPr>
            <p:cNvSpPr txBox="1">
              <a:spLocks/>
            </p:cNvSpPr>
            <p:nvPr/>
          </p:nvSpPr>
          <p:spPr>
            <a:xfrm>
              <a:off x="8163109" y="2812879"/>
              <a:ext cx="1393044" cy="41323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kumimoji="1"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ja-JP" sz="1800" b="1" dirty="0"/>
                <a:t>BGO</a:t>
              </a:r>
              <a:r>
                <a:rPr lang="ja-JP" altLang="en-US" sz="1800" b="1"/>
                <a:t>層</a:t>
              </a:r>
            </a:p>
          </p:txBody>
        </p:sp>
        <p:sp>
          <p:nvSpPr>
            <p:cNvPr id="59" name="コンテンツ プレースホルダー 2">
              <a:extLst>
                <a:ext uri="{FF2B5EF4-FFF2-40B4-BE49-F238E27FC236}">
                  <a16:creationId xmlns:a16="http://schemas.microsoft.com/office/drawing/2014/main" id="{2EC1CD5B-11B2-BB49-BA85-8191CA5EE493}"/>
                </a:ext>
              </a:extLst>
            </p:cNvPr>
            <p:cNvSpPr txBox="1">
              <a:spLocks/>
            </p:cNvSpPr>
            <p:nvPr/>
          </p:nvSpPr>
          <p:spPr>
            <a:xfrm>
              <a:off x="3187970" y="1978060"/>
              <a:ext cx="1612409" cy="41323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kumimoji="1"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ja-JP" altLang="en-US" sz="1400"/>
                <a:t>昇圧モジュール</a:t>
              </a:r>
            </a:p>
          </p:txBody>
        </p:sp>
        <p:cxnSp>
          <p:nvCxnSpPr>
            <p:cNvPr id="61" name="直線矢印コネクタ 60">
              <a:extLst>
                <a:ext uri="{FF2B5EF4-FFF2-40B4-BE49-F238E27FC236}">
                  <a16:creationId xmlns:a16="http://schemas.microsoft.com/office/drawing/2014/main" id="{CF4D371C-0101-A74C-8CAE-46457645B44C}"/>
                </a:ext>
              </a:extLst>
            </p:cNvPr>
            <p:cNvCxnSpPr>
              <a:cxnSpLocks/>
              <a:endCxn id="25" idx="0"/>
            </p:cNvCxnSpPr>
            <p:nvPr/>
          </p:nvCxnSpPr>
          <p:spPr>
            <a:xfrm>
              <a:off x="3963844" y="2207645"/>
              <a:ext cx="0" cy="49733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線矢印コネクタ 64">
              <a:extLst>
                <a:ext uri="{FF2B5EF4-FFF2-40B4-BE49-F238E27FC236}">
                  <a16:creationId xmlns:a16="http://schemas.microsoft.com/office/drawing/2014/main" id="{F616877C-A318-AB45-BE96-269E21D3825E}"/>
                </a:ext>
              </a:extLst>
            </p:cNvPr>
            <p:cNvCxnSpPr>
              <a:cxnSpLocks/>
            </p:cNvCxnSpPr>
            <p:nvPr/>
          </p:nvCxnSpPr>
          <p:spPr>
            <a:xfrm>
              <a:off x="3155972" y="2704979"/>
              <a:ext cx="0" cy="25522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コンテンツ プレースホルダー 2">
              <a:extLst>
                <a:ext uri="{FF2B5EF4-FFF2-40B4-BE49-F238E27FC236}">
                  <a16:creationId xmlns:a16="http://schemas.microsoft.com/office/drawing/2014/main" id="{D2BDF93C-E776-534B-AAF0-BAD6044D28FF}"/>
                </a:ext>
              </a:extLst>
            </p:cNvPr>
            <p:cNvSpPr txBox="1">
              <a:spLocks/>
            </p:cNvSpPr>
            <p:nvPr/>
          </p:nvSpPr>
          <p:spPr>
            <a:xfrm>
              <a:off x="2748416" y="2456312"/>
              <a:ext cx="1612409" cy="41323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kumimoji="1"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ja-JP" sz="1400" dirty="0"/>
                <a:t>ADC etc.</a:t>
              </a:r>
              <a:endParaRPr lang="ja-JP" altLang="en-US" sz="1400"/>
            </a:p>
          </p:txBody>
        </p:sp>
        <p:sp>
          <p:nvSpPr>
            <p:cNvPr id="68" name="コンテンツ プレースホルダー 2">
              <a:extLst>
                <a:ext uri="{FF2B5EF4-FFF2-40B4-BE49-F238E27FC236}">
                  <a16:creationId xmlns:a16="http://schemas.microsoft.com/office/drawing/2014/main" id="{A664264F-7620-7242-914F-5D98B1020C7E}"/>
                </a:ext>
              </a:extLst>
            </p:cNvPr>
            <p:cNvSpPr txBox="1">
              <a:spLocks/>
            </p:cNvSpPr>
            <p:nvPr/>
          </p:nvSpPr>
          <p:spPr>
            <a:xfrm>
              <a:off x="1834334" y="2169808"/>
              <a:ext cx="808124" cy="41323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kumimoji="1"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ja-JP" sz="1400" dirty="0"/>
                <a:t>FPGA</a:t>
              </a:r>
              <a:endParaRPr lang="ja-JP" altLang="en-US" sz="1400"/>
            </a:p>
          </p:txBody>
        </p:sp>
        <p:cxnSp>
          <p:nvCxnSpPr>
            <p:cNvPr id="69" name="直線矢印コネクタ 68">
              <a:extLst>
                <a:ext uri="{FF2B5EF4-FFF2-40B4-BE49-F238E27FC236}">
                  <a16:creationId xmlns:a16="http://schemas.microsoft.com/office/drawing/2014/main" id="{4C63F5FF-DEB4-DA41-9E6C-F80401202AFA}"/>
                </a:ext>
              </a:extLst>
            </p:cNvPr>
            <p:cNvCxnSpPr>
              <a:cxnSpLocks/>
            </p:cNvCxnSpPr>
            <p:nvPr/>
          </p:nvCxnSpPr>
          <p:spPr>
            <a:xfrm>
              <a:off x="2164009" y="2449752"/>
              <a:ext cx="0" cy="25522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コンテンツ プレースホルダー 2">
              <a:extLst>
                <a:ext uri="{FF2B5EF4-FFF2-40B4-BE49-F238E27FC236}">
                  <a16:creationId xmlns:a16="http://schemas.microsoft.com/office/drawing/2014/main" id="{AFEFEC33-5F4D-114F-A041-CA6BACEABCD3}"/>
                </a:ext>
              </a:extLst>
            </p:cNvPr>
            <p:cNvSpPr txBox="1">
              <a:spLocks/>
            </p:cNvSpPr>
            <p:nvPr/>
          </p:nvSpPr>
          <p:spPr>
            <a:xfrm>
              <a:off x="1904312" y="1334721"/>
              <a:ext cx="1393044" cy="41323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kumimoji="1"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ja-JP" altLang="en-US" sz="1800"/>
                <a:t>制御回路</a:t>
              </a:r>
            </a:p>
          </p:txBody>
        </p:sp>
        <p:sp>
          <p:nvSpPr>
            <p:cNvPr id="44" name="右矢印 43">
              <a:extLst>
                <a:ext uri="{FF2B5EF4-FFF2-40B4-BE49-F238E27FC236}">
                  <a16:creationId xmlns:a16="http://schemas.microsoft.com/office/drawing/2014/main" id="{C6D32E6F-1123-E246-B562-A01816646049}"/>
                </a:ext>
              </a:extLst>
            </p:cNvPr>
            <p:cNvSpPr/>
            <p:nvPr/>
          </p:nvSpPr>
          <p:spPr>
            <a:xfrm rot="5400000">
              <a:off x="5580924" y="1666104"/>
              <a:ext cx="2100807" cy="191728"/>
            </a:xfrm>
            <a:prstGeom prst="rightArrow">
              <a:avLst/>
            </a:prstGeom>
            <a:solidFill>
              <a:srgbClr val="FFFF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1" name="コンテンツ プレースホルダー 2">
              <a:extLst>
                <a:ext uri="{FF2B5EF4-FFF2-40B4-BE49-F238E27FC236}">
                  <a16:creationId xmlns:a16="http://schemas.microsoft.com/office/drawing/2014/main" id="{E4F1F5C3-3C26-CB4B-BD11-384F90EBAD19}"/>
                </a:ext>
              </a:extLst>
            </p:cNvPr>
            <p:cNvSpPr txBox="1">
              <a:spLocks/>
            </p:cNvSpPr>
            <p:nvPr/>
          </p:nvSpPr>
          <p:spPr>
            <a:xfrm>
              <a:off x="1978130" y="771109"/>
              <a:ext cx="2903638" cy="41323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kumimoji="1"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ja-JP" sz="1800" b="1" dirty="0"/>
                <a:t>X</a:t>
              </a:r>
              <a:r>
                <a:rPr lang="ja-JP" altLang="en-US" sz="1800" b="1"/>
                <a:t>線カメラ筐体（</a:t>
              </a:r>
              <a:r>
                <a:rPr lang="en-US" altLang="ja-JP" sz="1800" b="1" dirty="0"/>
                <a:t>MISSE</a:t>
              </a:r>
              <a:r>
                <a:rPr lang="ja-JP" altLang="en-US" sz="1800" b="1"/>
                <a:t>）</a:t>
              </a:r>
            </a:p>
          </p:txBody>
        </p:sp>
        <p:cxnSp>
          <p:nvCxnSpPr>
            <p:cNvPr id="73" name="直線矢印コネクタ 72">
              <a:extLst>
                <a:ext uri="{FF2B5EF4-FFF2-40B4-BE49-F238E27FC236}">
                  <a16:creationId xmlns:a16="http://schemas.microsoft.com/office/drawing/2014/main" id="{2C34EE7C-116C-0E4C-B6E2-700B22B11193}"/>
                </a:ext>
              </a:extLst>
            </p:cNvPr>
            <p:cNvCxnSpPr>
              <a:cxnSpLocks/>
            </p:cNvCxnSpPr>
            <p:nvPr/>
          </p:nvCxnSpPr>
          <p:spPr>
            <a:xfrm>
              <a:off x="1327167" y="1170790"/>
              <a:ext cx="0" cy="2073709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線矢印コネクタ 77">
              <a:extLst>
                <a:ext uri="{FF2B5EF4-FFF2-40B4-BE49-F238E27FC236}">
                  <a16:creationId xmlns:a16="http://schemas.microsoft.com/office/drawing/2014/main" id="{9CE22932-93AD-B04F-8C96-BD52E927CBA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79567" y="3396899"/>
              <a:ext cx="600322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コンテンツ プレースホルダー 2">
              <a:extLst>
                <a:ext uri="{FF2B5EF4-FFF2-40B4-BE49-F238E27FC236}">
                  <a16:creationId xmlns:a16="http://schemas.microsoft.com/office/drawing/2014/main" id="{B0F15C25-019C-4341-9B72-332EF678076F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595813" y="2022192"/>
              <a:ext cx="1080937" cy="41323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kumimoji="1"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ja-JP" sz="1800" dirty="0">
                  <a:latin typeface="Noto Sans Linear A" panose="020B0502040504020204" pitchFamily="34" charset="0"/>
                  <a:ea typeface="Noto Sans Linear A" panose="020B0502040504020204" pitchFamily="34" charset="0"/>
                  <a:cs typeface="Dubai" panose="020B0503030403030204" pitchFamily="34" charset="-78"/>
                </a:rPr>
                <a:t>65 mm</a:t>
              </a:r>
              <a:endParaRPr lang="ja-JP" altLang="en-US" sz="1800">
                <a:latin typeface="Noto Sans Linear A" panose="020B0502040504020204" pitchFamily="34" charset="0"/>
                <a:cs typeface="Dubai" panose="020B0503030403030204" pitchFamily="34" charset="-78"/>
              </a:endParaRPr>
            </a:p>
          </p:txBody>
        </p:sp>
        <p:sp>
          <p:nvSpPr>
            <p:cNvPr id="81" name="コンテンツ プレースホルダー 2">
              <a:extLst>
                <a:ext uri="{FF2B5EF4-FFF2-40B4-BE49-F238E27FC236}">
                  <a16:creationId xmlns:a16="http://schemas.microsoft.com/office/drawing/2014/main" id="{C4FCAA18-E526-9D4D-843A-057C756C4A85}"/>
                </a:ext>
              </a:extLst>
            </p:cNvPr>
            <p:cNvSpPr txBox="1">
              <a:spLocks/>
            </p:cNvSpPr>
            <p:nvPr/>
          </p:nvSpPr>
          <p:spPr>
            <a:xfrm>
              <a:off x="3940712" y="3479906"/>
              <a:ext cx="1080937" cy="41323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kumimoji="1"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ja-JP" sz="1800" dirty="0">
                  <a:latin typeface="Noto Sans Linear A" panose="020B0502040504020204" pitchFamily="34" charset="0"/>
                  <a:ea typeface="Noto Sans Linear A" panose="020B0502040504020204" pitchFamily="34" charset="0"/>
                  <a:cs typeface="Dubai" panose="020B0503030403030204" pitchFamily="34" charset="-78"/>
                </a:rPr>
                <a:t>200 mm</a:t>
              </a:r>
              <a:endParaRPr lang="ja-JP" altLang="en-US" sz="1800">
                <a:latin typeface="Noto Sans Linear A" panose="020B0502040504020204" pitchFamily="34" charset="0"/>
                <a:cs typeface="Dubai" panose="020B0503030403030204" pitchFamily="34" charset="-7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1117497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D044FF6-3F2A-FD4B-B681-6EF3F48B4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185C2EC-474A-2A43-8B0A-DB4A2B31B0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8858" y="7258237"/>
            <a:ext cx="10515600" cy="4351338"/>
          </a:xfrm>
        </p:spPr>
        <p:txBody>
          <a:bodyPr/>
          <a:lstStyle/>
          <a:p>
            <a:r>
              <a:rPr kumimoji="1" lang="ja-JP" altLang="en-US"/>
              <a:t>ああああ</a:t>
            </a:r>
          </a:p>
        </p:txBody>
      </p:sp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D717EA5B-D180-D943-9EE4-0CC44415D957}"/>
              </a:ext>
            </a:extLst>
          </p:cNvPr>
          <p:cNvGrpSpPr/>
          <p:nvPr/>
        </p:nvGrpSpPr>
        <p:grpSpPr>
          <a:xfrm>
            <a:off x="1178858" y="2090299"/>
            <a:ext cx="9349179" cy="4226466"/>
            <a:chOff x="1078189" y="2190052"/>
            <a:chExt cx="9349179" cy="4226466"/>
          </a:xfrm>
        </p:grpSpPr>
        <p:pic>
          <p:nvPicPr>
            <p:cNvPr id="6" name="図 5" descr="机の上のパソコン機材&#10;&#10;中程度の精度で自動的に生成された説明">
              <a:extLst>
                <a:ext uri="{FF2B5EF4-FFF2-40B4-BE49-F238E27FC236}">
                  <a16:creationId xmlns:a16="http://schemas.microsoft.com/office/drawing/2014/main" id="{DFC9C229-B023-9844-B645-1ECD41FBF9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05612" y="2645226"/>
              <a:ext cx="5028389" cy="3771292"/>
            </a:xfrm>
            <a:prstGeom prst="rect">
              <a:avLst/>
            </a:prstGeom>
          </p:spPr>
        </p:pic>
        <p:grpSp>
          <p:nvGrpSpPr>
            <p:cNvPr id="20" name="グループ化 19">
              <a:extLst>
                <a:ext uri="{FF2B5EF4-FFF2-40B4-BE49-F238E27FC236}">
                  <a16:creationId xmlns:a16="http://schemas.microsoft.com/office/drawing/2014/main" id="{D5012404-0DCA-094A-B770-3EF54404B63F}"/>
                </a:ext>
              </a:extLst>
            </p:cNvPr>
            <p:cNvGrpSpPr/>
            <p:nvPr/>
          </p:nvGrpSpPr>
          <p:grpSpPr>
            <a:xfrm>
              <a:off x="1078189" y="2190052"/>
              <a:ext cx="9349179" cy="4226466"/>
              <a:chOff x="1078189" y="2190052"/>
              <a:chExt cx="9349179" cy="4226466"/>
            </a:xfrm>
          </p:grpSpPr>
          <p:pic>
            <p:nvPicPr>
              <p:cNvPr id="7" name="図 6" descr="屋内, テーブル, 座る, カウンター が含まれている画像&#10;&#10;自動的に生成された説明">
                <a:extLst>
                  <a:ext uri="{FF2B5EF4-FFF2-40B4-BE49-F238E27FC236}">
                    <a16:creationId xmlns:a16="http://schemas.microsoft.com/office/drawing/2014/main" id="{5C86E1B2-8AA5-6048-A108-ABE8DD44AD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510908" y="2993149"/>
                <a:ext cx="1696649" cy="1858500"/>
              </a:xfrm>
              <a:prstGeom prst="rect">
                <a:avLst/>
              </a:prstGeom>
            </p:spPr>
          </p:pic>
          <p:pic>
            <p:nvPicPr>
              <p:cNvPr id="9" name="図 8" descr="電子機器, 回路 が含まれている画像&#10;&#10;自動的に生成された説明">
                <a:extLst>
                  <a:ext uri="{FF2B5EF4-FFF2-40B4-BE49-F238E27FC236}">
                    <a16:creationId xmlns:a16="http://schemas.microsoft.com/office/drawing/2014/main" id="{7A3AC6F3-1438-E042-94F4-E91DF1CD9F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238429" y="4765932"/>
                <a:ext cx="4916324" cy="1650586"/>
              </a:xfrm>
              <a:prstGeom prst="rect">
                <a:avLst/>
              </a:prstGeom>
            </p:spPr>
          </p:pic>
          <p:sp>
            <p:nvSpPr>
              <p:cNvPr id="10" name="コンテンツ プレースホルダー 2">
                <a:extLst>
                  <a:ext uri="{FF2B5EF4-FFF2-40B4-BE49-F238E27FC236}">
                    <a16:creationId xmlns:a16="http://schemas.microsoft.com/office/drawing/2014/main" id="{FBDD5597-4F18-DD4B-8CE2-FAAE2A278FA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17429" y="3419479"/>
                <a:ext cx="1253775" cy="34389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txBody>
              <a:bodyPr vert="horz" lIns="91440" tIns="45720" rIns="91440" bIns="45720" rtlCol="0" anchor="b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ja-JP" altLang="en-US" sz="1800" b="1"/>
                  <a:t>制御用</a:t>
                </a:r>
                <a:r>
                  <a:rPr lang="en-US" altLang="ja-JP" sz="1800" b="1" dirty="0"/>
                  <a:t>PC</a:t>
                </a:r>
                <a:endParaRPr lang="ja-JP" altLang="en-US" sz="1800" b="1"/>
              </a:p>
            </p:txBody>
          </p:sp>
          <p:sp>
            <p:nvSpPr>
              <p:cNvPr id="11" name="コンテンツ プレースホルダー 2">
                <a:extLst>
                  <a:ext uri="{FF2B5EF4-FFF2-40B4-BE49-F238E27FC236}">
                    <a16:creationId xmlns:a16="http://schemas.microsoft.com/office/drawing/2014/main" id="{A98B0054-69E3-5F45-B2C6-1F650AD52CC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696591" y="2589266"/>
                <a:ext cx="1383543" cy="403883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txBody>
              <a:bodyPr vert="horz" lIns="91440" tIns="45720" rIns="91440" bIns="45720" rtlCol="0" anchor="b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ja-JP" altLang="en-US" sz="2000" b="1"/>
                  <a:t>放射線源</a:t>
                </a:r>
              </a:p>
            </p:txBody>
          </p:sp>
          <p:sp>
            <p:nvSpPr>
              <p:cNvPr id="12" name="コンテンツ プレースホルダー 2">
                <a:extLst>
                  <a:ext uri="{FF2B5EF4-FFF2-40B4-BE49-F238E27FC236}">
                    <a16:creationId xmlns:a16="http://schemas.microsoft.com/office/drawing/2014/main" id="{2D34EA9C-28D5-4D4A-AAEE-194B6731DD9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762471" y="3622296"/>
                <a:ext cx="1750551" cy="34389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txBody>
              <a:bodyPr vert="horz" lIns="91440" tIns="45720" rIns="91440" bIns="45720" rtlCol="0" anchor="b">
                <a:normAutofit fontScale="925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ja-JP" altLang="en-US" sz="1800" b="1"/>
                  <a:t>直流安定化電源</a:t>
                </a:r>
              </a:p>
            </p:txBody>
          </p:sp>
          <p:sp>
            <p:nvSpPr>
              <p:cNvPr id="13" name="コンテンツ プレースホルダー 2">
                <a:extLst>
                  <a:ext uri="{FF2B5EF4-FFF2-40B4-BE49-F238E27FC236}">
                    <a16:creationId xmlns:a16="http://schemas.microsoft.com/office/drawing/2014/main" id="{B50A8F1C-D1BC-AA45-8392-9BEE3978455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78700" y="4832548"/>
                <a:ext cx="1682560" cy="34389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txBody>
              <a:bodyPr vert="horz" lIns="91440" tIns="45720" rIns="91440" bIns="45720" rtlCol="0" anchor="b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ja-JP" altLang="en-US" sz="1800" b="1"/>
                  <a:t>ソースメータ</a:t>
                </a:r>
              </a:p>
            </p:txBody>
          </p:sp>
          <p:sp>
            <p:nvSpPr>
              <p:cNvPr id="14" name="コンテンツ プレースホルダー 2">
                <a:extLst>
                  <a:ext uri="{FF2B5EF4-FFF2-40B4-BE49-F238E27FC236}">
                    <a16:creationId xmlns:a16="http://schemas.microsoft.com/office/drawing/2014/main" id="{AB28CE1E-7EDA-DB42-B67D-3D00888DB35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78189" y="2190052"/>
                <a:ext cx="1383543" cy="497442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txBody>
              <a:bodyPr vert="horz" lIns="91440" tIns="45720" rIns="91440" bIns="45720" rtlCol="0" anchor="b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ja-JP" altLang="en-US" sz="2400" b="1"/>
                  <a:t>恒温槽</a:t>
                </a:r>
              </a:p>
            </p:txBody>
          </p:sp>
          <p:sp>
            <p:nvSpPr>
              <p:cNvPr id="15" name="コンテンツ プレースホルダー 2">
                <a:extLst>
                  <a:ext uri="{FF2B5EF4-FFF2-40B4-BE49-F238E27FC236}">
                    <a16:creationId xmlns:a16="http://schemas.microsoft.com/office/drawing/2014/main" id="{84F97747-C4B0-EC42-8D06-29DE6638B65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511034" y="4859491"/>
                <a:ext cx="1916334" cy="396041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txBody>
              <a:bodyPr vert="horz" lIns="91440" tIns="45720" rIns="91440" bIns="45720" rtlCol="0" anchor="b">
                <a:normAutofit fontScale="925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ja-JP" altLang="en-US" sz="2000" b="1"/>
                  <a:t>読み出しボード</a:t>
                </a:r>
              </a:p>
            </p:txBody>
          </p:sp>
          <p:sp>
            <p:nvSpPr>
              <p:cNvPr id="18" name="右矢印 17">
                <a:extLst>
                  <a:ext uri="{FF2B5EF4-FFF2-40B4-BE49-F238E27FC236}">
                    <a16:creationId xmlns:a16="http://schemas.microsoft.com/office/drawing/2014/main" id="{0E97814D-7718-B945-BC67-72CA6E039D63}"/>
                  </a:ext>
                </a:extLst>
              </p:cNvPr>
              <p:cNvSpPr/>
              <p:nvPr/>
            </p:nvSpPr>
            <p:spPr>
              <a:xfrm rot="8514287">
                <a:off x="6519280" y="4609641"/>
                <a:ext cx="1701977" cy="276809"/>
              </a:xfrm>
              <a:prstGeom prst="rightArrow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9" name="右矢印 18">
                <a:extLst>
                  <a:ext uri="{FF2B5EF4-FFF2-40B4-BE49-F238E27FC236}">
                    <a16:creationId xmlns:a16="http://schemas.microsoft.com/office/drawing/2014/main" id="{0ADA7DCA-B178-724C-BB20-22031D8F82AA}"/>
                  </a:ext>
                </a:extLst>
              </p:cNvPr>
              <p:cNvSpPr/>
              <p:nvPr/>
            </p:nvSpPr>
            <p:spPr>
              <a:xfrm rot="11617648">
                <a:off x="2724082" y="4434635"/>
                <a:ext cx="2845829" cy="282639"/>
              </a:xfrm>
              <a:prstGeom prst="rightArrow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21" name="コンテンツ プレースホルダー 2">
              <a:extLst>
                <a:ext uri="{FF2B5EF4-FFF2-40B4-BE49-F238E27FC236}">
                  <a16:creationId xmlns:a16="http://schemas.microsoft.com/office/drawing/2014/main" id="{6CE601B3-2FE1-1842-8217-47FDCDED3F79}"/>
                </a:ext>
              </a:extLst>
            </p:cNvPr>
            <p:cNvSpPr txBox="1">
              <a:spLocks/>
            </p:cNvSpPr>
            <p:nvPr/>
          </p:nvSpPr>
          <p:spPr>
            <a:xfrm>
              <a:off x="3675078" y="5180131"/>
              <a:ext cx="2137104" cy="34389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txBody>
            <a:bodyPr vert="horz" lIns="91440" tIns="45720" rIns="91440" bIns="45720" rtlCol="0" anchor="b">
              <a:normAutofit fontScale="85000" lnSpcReduction="1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kumimoji="1"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ja-JP" altLang="en-US" sz="1800" b="1"/>
                <a:t>ノイズカットトランス</a:t>
              </a:r>
            </a:p>
          </p:txBody>
        </p:sp>
      </p:grpSp>
      <p:sp>
        <p:nvSpPr>
          <p:cNvPr id="22" name="コンテンツ プレースホルダー 2">
            <a:extLst>
              <a:ext uri="{FF2B5EF4-FFF2-40B4-BE49-F238E27FC236}">
                <a16:creationId xmlns:a16="http://schemas.microsoft.com/office/drawing/2014/main" id="{422912AA-078C-6147-909C-13132B386C07}"/>
              </a:ext>
            </a:extLst>
          </p:cNvPr>
          <p:cNvSpPr txBox="1">
            <a:spLocks/>
          </p:cNvSpPr>
          <p:nvPr/>
        </p:nvSpPr>
        <p:spPr>
          <a:xfrm>
            <a:off x="2620649" y="5440321"/>
            <a:ext cx="1682560" cy="27401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vert="horz" lIns="91440" tIns="45720" rIns="91440" bIns="45720" rtlCol="0" anchor="b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ja-JP" altLang="en-US" sz="1400" b="1"/>
              <a:t>無停電電源装置</a:t>
            </a:r>
          </a:p>
        </p:txBody>
      </p:sp>
    </p:spTree>
    <p:extLst>
      <p:ext uri="{BB962C8B-B14F-4D97-AF65-F5344CB8AC3E}">
        <p14:creationId xmlns:p14="http://schemas.microsoft.com/office/powerpoint/2010/main" val="130626747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F1371A5-EA63-5A40-9F92-287F161D93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351905"/>
            <a:ext cx="10515600" cy="4351338"/>
          </a:xfrm>
        </p:spPr>
        <p:txBody>
          <a:bodyPr/>
          <a:lstStyle/>
          <a:p>
            <a:r>
              <a:rPr kumimoji="1" lang="en-US" altLang="ja-JP" dirty="0" err="1"/>
              <a:t>aaaaa</a:t>
            </a:r>
            <a:endParaRPr kumimoji="1" lang="en-US" altLang="ja-JP" dirty="0"/>
          </a:p>
          <a:p>
            <a:endParaRPr kumimoji="1" lang="ja-JP" altLang="en-US"/>
          </a:p>
        </p:txBody>
      </p:sp>
      <p:grpSp>
        <p:nvGrpSpPr>
          <p:cNvPr id="17" name="グループ化 16">
            <a:extLst>
              <a:ext uri="{FF2B5EF4-FFF2-40B4-BE49-F238E27FC236}">
                <a16:creationId xmlns:a16="http://schemas.microsoft.com/office/drawing/2014/main" id="{F796CABD-1EF7-014F-9BB7-0C6958673316}"/>
              </a:ext>
            </a:extLst>
          </p:cNvPr>
          <p:cNvGrpSpPr/>
          <p:nvPr/>
        </p:nvGrpSpPr>
        <p:grpSpPr>
          <a:xfrm>
            <a:off x="0" y="1458960"/>
            <a:ext cx="12192000" cy="3940079"/>
            <a:chOff x="0" y="1458960"/>
            <a:chExt cx="12192000" cy="3940079"/>
          </a:xfrm>
        </p:grpSpPr>
        <p:pic>
          <p:nvPicPr>
            <p:cNvPr id="5" name="図 4" descr="電子機器, 回路 が含まれている画像&#10;&#10;自動的に生成された説明">
              <a:extLst>
                <a:ext uri="{FF2B5EF4-FFF2-40B4-BE49-F238E27FC236}">
                  <a16:creationId xmlns:a16="http://schemas.microsoft.com/office/drawing/2014/main" id="{ADDF4273-BAA7-CA46-9196-BED07CC481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458960"/>
              <a:ext cx="12192000" cy="3940079"/>
            </a:xfrm>
            <a:prstGeom prst="rect">
              <a:avLst/>
            </a:prstGeom>
            <a:ln>
              <a:solidFill>
                <a:srgbClr val="FFFF00"/>
              </a:solidFill>
            </a:ln>
          </p:spPr>
        </p:pic>
        <p:sp>
          <p:nvSpPr>
            <p:cNvPr id="7" name="正方形/長方形 6">
              <a:extLst>
                <a:ext uri="{FF2B5EF4-FFF2-40B4-BE49-F238E27FC236}">
                  <a16:creationId xmlns:a16="http://schemas.microsoft.com/office/drawing/2014/main" id="{A7D0CC14-8E60-EF44-9614-E489D9407286}"/>
                </a:ext>
              </a:extLst>
            </p:cNvPr>
            <p:cNvSpPr/>
            <p:nvPr/>
          </p:nvSpPr>
          <p:spPr>
            <a:xfrm>
              <a:off x="2560320" y="2438400"/>
              <a:ext cx="1584960" cy="1432560"/>
            </a:xfrm>
            <a:prstGeom prst="rect">
              <a:avLst/>
            </a:prstGeom>
            <a:noFill/>
            <a:ln w="762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コンテンツ プレースホルダー 2">
              <a:extLst>
                <a:ext uri="{FF2B5EF4-FFF2-40B4-BE49-F238E27FC236}">
                  <a16:creationId xmlns:a16="http://schemas.microsoft.com/office/drawing/2014/main" id="{1BFF6F73-1B12-1048-B3F9-08A2230D6BF8}"/>
                </a:ext>
              </a:extLst>
            </p:cNvPr>
            <p:cNvSpPr txBox="1">
              <a:spLocks/>
            </p:cNvSpPr>
            <p:nvPr/>
          </p:nvSpPr>
          <p:spPr>
            <a:xfrm>
              <a:off x="2796540" y="2095013"/>
              <a:ext cx="1112520" cy="45380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>
              <a:solidFill>
                <a:schemeClr val="tx1"/>
              </a:solidFill>
            </a:ln>
          </p:spPr>
          <p:txBody>
            <a:bodyPr vert="horz" lIns="91440" tIns="45720" rIns="91440" bIns="45720" rtlCol="0"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kumimoji="1"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ja-JP" sz="2000" b="1" dirty="0"/>
                <a:t>XRPIX</a:t>
              </a:r>
              <a:endParaRPr lang="ja-JP" altLang="en-US" sz="2000" b="1"/>
            </a:p>
          </p:txBody>
        </p:sp>
        <p:sp>
          <p:nvSpPr>
            <p:cNvPr id="9" name="正方形/長方形 8">
              <a:extLst>
                <a:ext uri="{FF2B5EF4-FFF2-40B4-BE49-F238E27FC236}">
                  <a16:creationId xmlns:a16="http://schemas.microsoft.com/office/drawing/2014/main" id="{D94249F5-6E24-2747-957E-45054EA01EE3}"/>
                </a:ext>
              </a:extLst>
            </p:cNvPr>
            <p:cNvSpPr/>
            <p:nvPr/>
          </p:nvSpPr>
          <p:spPr>
            <a:xfrm>
              <a:off x="965182" y="1892625"/>
              <a:ext cx="6355080" cy="3322320"/>
            </a:xfrm>
            <a:prstGeom prst="rect">
              <a:avLst/>
            </a:prstGeom>
            <a:noFill/>
            <a:ln w="762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正方形/長方形 9">
              <a:extLst>
                <a:ext uri="{FF2B5EF4-FFF2-40B4-BE49-F238E27FC236}">
                  <a16:creationId xmlns:a16="http://schemas.microsoft.com/office/drawing/2014/main" id="{81764551-96AF-BA43-B2F4-CB73D6BB879B}"/>
                </a:ext>
              </a:extLst>
            </p:cNvPr>
            <p:cNvSpPr/>
            <p:nvPr/>
          </p:nvSpPr>
          <p:spPr>
            <a:xfrm>
              <a:off x="5482248" y="1614318"/>
              <a:ext cx="6115392" cy="3607041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" name="コンテンツ プレースホルダー 2">
              <a:extLst>
                <a:ext uri="{FF2B5EF4-FFF2-40B4-BE49-F238E27FC236}">
                  <a16:creationId xmlns:a16="http://schemas.microsoft.com/office/drawing/2014/main" id="{EF4C89C8-711C-B246-9358-B080B79B8180}"/>
                </a:ext>
              </a:extLst>
            </p:cNvPr>
            <p:cNvSpPr txBox="1">
              <a:spLocks/>
            </p:cNvSpPr>
            <p:nvPr/>
          </p:nvSpPr>
          <p:spPr>
            <a:xfrm>
              <a:off x="2854399" y="1527128"/>
              <a:ext cx="1983619" cy="49744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8100">
              <a:solidFill>
                <a:schemeClr val="tx1"/>
              </a:solidFill>
            </a:ln>
          </p:spPr>
          <p:txBody>
            <a:bodyPr vert="horz" lIns="91440" tIns="45720" rIns="91440" bIns="45720" rtlCol="0"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kumimoji="1"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ja-JP" altLang="en-US" sz="2400" b="1"/>
                <a:t>サブボード</a:t>
              </a:r>
            </a:p>
          </p:txBody>
        </p:sp>
        <p:sp>
          <p:nvSpPr>
            <p:cNvPr id="12" name="コンテンツ プレースホルダー 2">
              <a:extLst>
                <a:ext uri="{FF2B5EF4-FFF2-40B4-BE49-F238E27FC236}">
                  <a16:creationId xmlns:a16="http://schemas.microsoft.com/office/drawing/2014/main" id="{6F95B362-0E52-1144-A3C5-F31445576D1A}"/>
                </a:ext>
              </a:extLst>
            </p:cNvPr>
            <p:cNvSpPr txBox="1">
              <a:spLocks/>
            </p:cNvSpPr>
            <p:nvPr/>
          </p:nvSpPr>
          <p:spPr>
            <a:xfrm>
              <a:off x="7848172" y="1462104"/>
              <a:ext cx="2484548" cy="497442"/>
            </a:xfrm>
            <a:prstGeom prst="rect">
              <a:avLst/>
            </a:prstGeom>
            <a:solidFill>
              <a:srgbClr val="F2C2C3"/>
            </a:solidFill>
            <a:ln w="38100">
              <a:solidFill>
                <a:schemeClr val="tx1"/>
              </a:solidFill>
            </a:ln>
          </p:spPr>
          <p:txBody>
            <a:bodyPr vert="horz" lIns="91440" tIns="45720" rIns="91440" bIns="45720" rtlCol="0"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kumimoji="1"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ja-JP" sz="2400" b="1" dirty="0"/>
                <a:t>SEABAS</a:t>
              </a:r>
              <a:r>
                <a:rPr lang="ja-JP" altLang="en-US" sz="2400" b="1"/>
                <a:t>ボード</a:t>
              </a:r>
            </a:p>
          </p:txBody>
        </p:sp>
        <p:sp>
          <p:nvSpPr>
            <p:cNvPr id="13" name="正方形/長方形 12">
              <a:extLst>
                <a:ext uri="{FF2B5EF4-FFF2-40B4-BE49-F238E27FC236}">
                  <a16:creationId xmlns:a16="http://schemas.microsoft.com/office/drawing/2014/main" id="{B23E9AC7-7688-8A4D-AC7C-EA7D916BDA50}"/>
                </a:ext>
              </a:extLst>
            </p:cNvPr>
            <p:cNvSpPr/>
            <p:nvPr/>
          </p:nvSpPr>
          <p:spPr>
            <a:xfrm>
              <a:off x="7467600" y="2888492"/>
              <a:ext cx="862708" cy="814828"/>
            </a:xfrm>
            <a:prstGeom prst="rect">
              <a:avLst/>
            </a:prstGeom>
            <a:noFill/>
            <a:ln w="762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" name="正方形/長方形 13">
              <a:extLst>
                <a:ext uri="{FF2B5EF4-FFF2-40B4-BE49-F238E27FC236}">
                  <a16:creationId xmlns:a16="http://schemas.microsoft.com/office/drawing/2014/main" id="{1DB6AAE5-2DDD-BA4D-A67D-75156A4EEBFE}"/>
                </a:ext>
              </a:extLst>
            </p:cNvPr>
            <p:cNvSpPr/>
            <p:nvPr/>
          </p:nvSpPr>
          <p:spPr>
            <a:xfrm>
              <a:off x="8910565" y="2888492"/>
              <a:ext cx="862708" cy="814828"/>
            </a:xfrm>
            <a:prstGeom prst="rect">
              <a:avLst/>
            </a:prstGeom>
            <a:noFill/>
            <a:ln w="76200">
              <a:solidFill>
                <a:srgbClr val="FF00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コンテンツ プレースホルダー 2">
              <a:extLst>
                <a:ext uri="{FF2B5EF4-FFF2-40B4-BE49-F238E27FC236}">
                  <a16:creationId xmlns:a16="http://schemas.microsoft.com/office/drawing/2014/main" id="{22487DD3-D5AC-6D48-911A-06DA247A6C45}"/>
                </a:ext>
              </a:extLst>
            </p:cNvPr>
            <p:cNvSpPr txBox="1">
              <a:spLocks/>
            </p:cNvSpPr>
            <p:nvPr/>
          </p:nvSpPr>
          <p:spPr>
            <a:xfrm>
              <a:off x="7342694" y="2292584"/>
              <a:ext cx="1112520" cy="57683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chemeClr val="tx1"/>
              </a:solidFill>
            </a:ln>
          </p:spPr>
          <p:txBody>
            <a:bodyPr vert="horz" lIns="91440" tIns="45720" rIns="91440" bIns="45720" rtlCol="0" anchor="b">
              <a:normAutofit fontScale="92500" lnSpcReduction="2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kumimoji="1"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ja-JP" sz="1600" b="1" dirty="0"/>
                <a:t>User</a:t>
              </a:r>
            </a:p>
            <a:p>
              <a:pPr marL="0" indent="0" algn="ctr">
                <a:buNone/>
              </a:pPr>
              <a:r>
                <a:rPr lang="en-US" altLang="ja-JP" sz="1600" b="1" dirty="0"/>
                <a:t>FPGA</a:t>
              </a:r>
              <a:endParaRPr lang="ja-JP" altLang="en-US" sz="1600" b="1"/>
            </a:p>
          </p:txBody>
        </p:sp>
        <p:sp>
          <p:nvSpPr>
            <p:cNvPr id="16" name="コンテンツ プレースホルダー 2">
              <a:extLst>
                <a:ext uri="{FF2B5EF4-FFF2-40B4-BE49-F238E27FC236}">
                  <a16:creationId xmlns:a16="http://schemas.microsoft.com/office/drawing/2014/main" id="{F0E382B0-DD46-A04C-A21E-67555EA28A65}"/>
                </a:ext>
              </a:extLst>
            </p:cNvPr>
            <p:cNvSpPr txBox="1">
              <a:spLocks/>
            </p:cNvSpPr>
            <p:nvPr/>
          </p:nvSpPr>
          <p:spPr>
            <a:xfrm>
              <a:off x="8749891" y="2292584"/>
              <a:ext cx="1112520" cy="576830"/>
            </a:xfrm>
            <a:prstGeom prst="rect">
              <a:avLst/>
            </a:prstGeom>
            <a:solidFill>
              <a:srgbClr val="F8CFF2"/>
            </a:solidFill>
            <a:ln w="28575">
              <a:solidFill>
                <a:schemeClr val="tx1"/>
              </a:solidFill>
            </a:ln>
          </p:spPr>
          <p:txBody>
            <a:bodyPr vert="horz" lIns="91440" tIns="45720" rIns="91440" bIns="45720" rtlCol="0" anchor="b">
              <a:normAutofit fontScale="92500" lnSpcReduction="2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kumimoji="1"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ja-JP" sz="1600" b="1" dirty="0" err="1"/>
                <a:t>SiTCP</a:t>
              </a:r>
              <a:endParaRPr lang="en-US" altLang="ja-JP" sz="1600" b="1" dirty="0"/>
            </a:p>
            <a:p>
              <a:pPr marL="0" indent="0" algn="ctr">
                <a:buNone/>
              </a:pPr>
              <a:r>
                <a:rPr lang="en-US" altLang="ja-JP" sz="1600" b="1" dirty="0"/>
                <a:t>FPGA</a:t>
              </a:r>
              <a:endParaRPr lang="ja-JP" altLang="en-US" sz="1600" b="1"/>
            </a:p>
          </p:txBody>
        </p:sp>
      </p:grpSp>
    </p:spTree>
    <p:extLst>
      <p:ext uri="{BB962C8B-B14F-4D97-AF65-F5344CB8AC3E}">
        <p14:creationId xmlns:p14="http://schemas.microsoft.com/office/powerpoint/2010/main" val="22014523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B906E79-2151-5449-95E6-1D293EC5A0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281247"/>
            <a:ext cx="10515600" cy="4351338"/>
          </a:xfrm>
        </p:spPr>
        <p:txBody>
          <a:bodyPr/>
          <a:lstStyle/>
          <a:p>
            <a:r>
              <a:rPr kumimoji="1" lang="ja-JP" altLang="en-US"/>
              <a:t>ああああああ</a:t>
            </a:r>
          </a:p>
        </p:txBody>
      </p:sp>
      <p:grpSp>
        <p:nvGrpSpPr>
          <p:cNvPr id="83" name="グループ化 82">
            <a:extLst>
              <a:ext uri="{FF2B5EF4-FFF2-40B4-BE49-F238E27FC236}">
                <a16:creationId xmlns:a16="http://schemas.microsoft.com/office/drawing/2014/main" id="{FB70B2D3-C765-9E4D-BD0F-F9F94B35F592}"/>
              </a:ext>
            </a:extLst>
          </p:cNvPr>
          <p:cNvGrpSpPr/>
          <p:nvPr/>
        </p:nvGrpSpPr>
        <p:grpSpPr>
          <a:xfrm>
            <a:off x="1469910" y="1176797"/>
            <a:ext cx="4907260" cy="2502073"/>
            <a:chOff x="1694762" y="1416639"/>
            <a:chExt cx="4907260" cy="2502073"/>
          </a:xfrm>
        </p:grpSpPr>
        <p:sp>
          <p:nvSpPr>
            <p:cNvPr id="4" name="直方体 3">
              <a:extLst>
                <a:ext uri="{FF2B5EF4-FFF2-40B4-BE49-F238E27FC236}">
                  <a16:creationId xmlns:a16="http://schemas.microsoft.com/office/drawing/2014/main" id="{444D0E24-1E3F-C84D-91B0-27E7D9137EB7}"/>
                </a:ext>
              </a:extLst>
            </p:cNvPr>
            <p:cNvSpPr/>
            <p:nvPr/>
          </p:nvSpPr>
          <p:spPr>
            <a:xfrm>
              <a:off x="2757346" y="1416639"/>
              <a:ext cx="2776449" cy="2460567"/>
            </a:xfrm>
            <a:prstGeom prst="cube">
              <a:avLst>
                <a:gd name="adj" fmla="val 10598"/>
              </a:avLst>
            </a:pr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" name="直方体 4">
              <a:extLst>
                <a:ext uri="{FF2B5EF4-FFF2-40B4-BE49-F238E27FC236}">
                  <a16:creationId xmlns:a16="http://schemas.microsoft.com/office/drawing/2014/main" id="{F1EC2C4E-4CE9-1640-AF96-459284DD13F2}"/>
                </a:ext>
              </a:extLst>
            </p:cNvPr>
            <p:cNvSpPr/>
            <p:nvPr/>
          </p:nvSpPr>
          <p:spPr>
            <a:xfrm rot="10800000">
              <a:off x="3062817" y="1739651"/>
              <a:ext cx="1922563" cy="1789649"/>
            </a:xfrm>
            <a:prstGeom prst="cube">
              <a:avLst>
                <a:gd name="adj" fmla="val 10106"/>
              </a:avLst>
            </a:prstGeom>
            <a:solidFill>
              <a:schemeClr val="bg1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" name="正方形/長方形 8">
              <a:extLst>
                <a:ext uri="{FF2B5EF4-FFF2-40B4-BE49-F238E27FC236}">
                  <a16:creationId xmlns:a16="http://schemas.microsoft.com/office/drawing/2014/main" id="{7DF047EB-684A-1348-B9E9-473923A09ABE}"/>
                </a:ext>
              </a:extLst>
            </p:cNvPr>
            <p:cNvSpPr/>
            <p:nvPr/>
          </p:nvSpPr>
          <p:spPr>
            <a:xfrm>
              <a:off x="2943644" y="1721295"/>
              <a:ext cx="2127902" cy="4077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11" name="直線コネクタ 10">
              <a:extLst>
                <a:ext uri="{FF2B5EF4-FFF2-40B4-BE49-F238E27FC236}">
                  <a16:creationId xmlns:a16="http://schemas.microsoft.com/office/drawing/2014/main" id="{E27EFF45-AF83-7F4E-A021-D0DF0E16CC8C}"/>
                </a:ext>
              </a:extLst>
            </p:cNvPr>
            <p:cNvCxnSpPr>
              <a:cxnSpLocks/>
            </p:cNvCxnSpPr>
            <p:nvPr/>
          </p:nvCxnSpPr>
          <p:spPr>
            <a:xfrm>
              <a:off x="3052182" y="2129062"/>
              <a:ext cx="19332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右矢印 20">
              <a:extLst>
                <a:ext uri="{FF2B5EF4-FFF2-40B4-BE49-F238E27FC236}">
                  <a16:creationId xmlns:a16="http://schemas.microsoft.com/office/drawing/2014/main" id="{D0EC0356-FDB5-A848-A7F7-29CC54BEFED7}"/>
                </a:ext>
              </a:extLst>
            </p:cNvPr>
            <p:cNvSpPr/>
            <p:nvPr/>
          </p:nvSpPr>
          <p:spPr>
            <a:xfrm>
              <a:off x="3297800" y="1792343"/>
              <a:ext cx="1483476" cy="212834"/>
            </a:xfrm>
            <a:prstGeom prst="rightArrow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24" name="直線コネクタ 23">
              <a:extLst>
                <a:ext uri="{FF2B5EF4-FFF2-40B4-BE49-F238E27FC236}">
                  <a16:creationId xmlns:a16="http://schemas.microsoft.com/office/drawing/2014/main" id="{E6089E6E-5C5B-8642-8CB0-C367166031F2}"/>
                </a:ext>
              </a:extLst>
            </p:cNvPr>
            <p:cNvCxnSpPr/>
            <p:nvPr/>
          </p:nvCxnSpPr>
          <p:spPr>
            <a:xfrm>
              <a:off x="1934414" y="2229575"/>
              <a:ext cx="0" cy="1248478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線コネクタ 24">
              <a:extLst>
                <a:ext uri="{FF2B5EF4-FFF2-40B4-BE49-F238E27FC236}">
                  <a16:creationId xmlns:a16="http://schemas.microsoft.com/office/drawing/2014/main" id="{E3611E37-DF46-BA45-B236-05792D873BA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31040" y="3478053"/>
              <a:ext cx="833698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線コネクタ 28">
              <a:extLst>
                <a:ext uri="{FF2B5EF4-FFF2-40B4-BE49-F238E27FC236}">
                  <a16:creationId xmlns:a16="http://schemas.microsoft.com/office/drawing/2014/main" id="{BECB7241-8DAE-8C48-A783-10C35D3772C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31040" y="2231347"/>
              <a:ext cx="1428848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線コネクタ 32">
              <a:extLst>
                <a:ext uri="{FF2B5EF4-FFF2-40B4-BE49-F238E27FC236}">
                  <a16:creationId xmlns:a16="http://schemas.microsoft.com/office/drawing/2014/main" id="{F04D7C32-F818-9849-B84B-0606BC0DA4F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44875" y="2231347"/>
              <a:ext cx="115013" cy="47893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線コネクタ 33">
              <a:extLst>
                <a:ext uri="{FF2B5EF4-FFF2-40B4-BE49-F238E27FC236}">
                  <a16:creationId xmlns:a16="http://schemas.microsoft.com/office/drawing/2014/main" id="{996B8AF8-1581-C947-8B48-30B7B9B034E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43559" y="2461181"/>
              <a:ext cx="715197" cy="147892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コネクタ 36">
              <a:extLst>
                <a:ext uri="{FF2B5EF4-FFF2-40B4-BE49-F238E27FC236}">
                  <a16:creationId xmlns:a16="http://schemas.microsoft.com/office/drawing/2014/main" id="{8C85EAFD-6DFF-2A43-B64B-1CA22426171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49860" y="2840221"/>
              <a:ext cx="715197" cy="147892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線コネクタ 38">
              <a:extLst>
                <a:ext uri="{FF2B5EF4-FFF2-40B4-BE49-F238E27FC236}">
                  <a16:creationId xmlns:a16="http://schemas.microsoft.com/office/drawing/2014/main" id="{A523A6D3-5C7A-0F48-8E6D-4D0A42ADE61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37362" y="3219261"/>
              <a:ext cx="715197" cy="147892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コネクタ 41">
              <a:extLst>
                <a:ext uri="{FF2B5EF4-FFF2-40B4-BE49-F238E27FC236}">
                  <a16:creationId xmlns:a16="http://schemas.microsoft.com/office/drawing/2014/main" id="{C3D095B9-F5F6-0241-A815-F100A61A22E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42468" y="2430348"/>
              <a:ext cx="114878" cy="3329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線コネクタ 46">
              <a:extLst>
                <a:ext uri="{FF2B5EF4-FFF2-40B4-BE49-F238E27FC236}">
                  <a16:creationId xmlns:a16="http://schemas.microsoft.com/office/drawing/2014/main" id="{383CB8C7-4AE5-4A4B-9ED0-7C3B394EA4B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49860" y="2802968"/>
              <a:ext cx="114878" cy="3329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線コネクタ 47">
              <a:extLst>
                <a:ext uri="{FF2B5EF4-FFF2-40B4-BE49-F238E27FC236}">
                  <a16:creationId xmlns:a16="http://schemas.microsoft.com/office/drawing/2014/main" id="{FB434E32-6DD3-AB4F-824E-84BE587D5E1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44875" y="2615959"/>
              <a:ext cx="115013" cy="47893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線コネクタ 49">
              <a:extLst>
                <a:ext uri="{FF2B5EF4-FFF2-40B4-BE49-F238E27FC236}">
                  <a16:creationId xmlns:a16="http://schemas.microsoft.com/office/drawing/2014/main" id="{F32DA91D-148B-7B42-9C9E-BBE7C999F58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46695" y="2995669"/>
              <a:ext cx="115013" cy="47893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線コネクタ 50">
              <a:extLst>
                <a:ext uri="{FF2B5EF4-FFF2-40B4-BE49-F238E27FC236}">
                  <a16:creationId xmlns:a16="http://schemas.microsoft.com/office/drawing/2014/main" id="{A49794E6-88A9-BC4B-8C07-2F12347809B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42468" y="3179958"/>
              <a:ext cx="114878" cy="3329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線コネクタ 52">
              <a:extLst>
                <a:ext uri="{FF2B5EF4-FFF2-40B4-BE49-F238E27FC236}">
                  <a16:creationId xmlns:a16="http://schemas.microsoft.com/office/drawing/2014/main" id="{73C0D723-3BB5-B440-83EF-5F4C6E86707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47833" y="3373174"/>
              <a:ext cx="115013" cy="47893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円/楕円 54">
              <a:extLst>
                <a:ext uri="{FF2B5EF4-FFF2-40B4-BE49-F238E27FC236}">
                  <a16:creationId xmlns:a16="http://schemas.microsoft.com/office/drawing/2014/main" id="{093BBE76-4E36-404A-A15B-D9ED15D822EA}"/>
                </a:ext>
              </a:extLst>
            </p:cNvPr>
            <p:cNvSpPr/>
            <p:nvPr/>
          </p:nvSpPr>
          <p:spPr>
            <a:xfrm>
              <a:off x="1746764" y="2671996"/>
              <a:ext cx="368552" cy="347619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" name="右矢印 17">
              <a:extLst>
                <a:ext uri="{FF2B5EF4-FFF2-40B4-BE49-F238E27FC236}">
                  <a16:creationId xmlns:a16="http://schemas.microsoft.com/office/drawing/2014/main" id="{D84B24BA-BC31-DD4B-A6FC-3CB34CFD95F8}"/>
                </a:ext>
              </a:extLst>
            </p:cNvPr>
            <p:cNvSpPr/>
            <p:nvPr/>
          </p:nvSpPr>
          <p:spPr>
            <a:xfrm rot="16200000">
              <a:off x="2188716" y="2603744"/>
              <a:ext cx="1483476" cy="212834"/>
            </a:xfrm>
            <a:prstGeom prst="rightArrow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57" name="直線コネクタ 56">
              <a:extLst>
                <a:ext uri="{FF2B5EF4-FFF2-40B4-BE49-F238E27FC236}">
                  <a16:creationId xmlns:a16="http://schemas.microsoft.com/office/drawing/2014/main" id="{CC8146C3-C024-1B41-B00F-16D0AFA73DB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849115" y="2252948"/>
              <a:ext cx="780442" cy="159459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線コネクタ 57">
              <a:extLst>
                <a:ext uri="{FF2B5EF4-FFF2-40B4-BE49-F238E27FC236}">
                  <a16:creationId xmlns:a16="http://schemas.microsoft.com/office/drawing/2014/main" id="{5491FA3B-150F-2A46-85F1-C89110BB0EE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855416" y="2631988"/>
              <a:ext cx="785850" cy="120156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線コネクタ 58">
              <a:extLst>
                <a:ext uri="{FF2B5EF4-FFF2-40B4-BE49-F238E27FC236}">
                  <a16:creationId xmlns:a16="http://schemas.microsoft.com/office/drawing/2014/main" id="{2123B477-F665-984E-AECE-204409D43A4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842918" y="3011028"/>
              <a:ext cx="786639" cy="143926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線コネクタ 59">
              <a:extLst>
                <a:ext uri="{FF2B5EF4-FFF2-40B4-BE49-F238E27FC236}">
                  <a16:creationId xmlns:a16="http://schemas.microsoft.com/office/drawing/2014/main" id="{5C8824F8-6913-9A40-8873-796151DEB5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48024" y="2222115"/>
              <a:ext cx="114878" cy="3329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線コネクタ 60">
              <a:extLst>
                <a:ext uri="{FF2B5EF4-FFF2-40B4-BE49-F238E27FC236}">
                  <a16:creationId xmlns:a16="http://schemas.microsoft.com/office/drawing/2014/main" id="{F5D5024F-0C80-F142-8F2D-D1BF8E93132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55416" y="2594735"/>
              <a:ext cx="114878" cy="3329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線コネクタ 61">
              <a:extLst>
                <a:ext uri="{FF2B5EF4-FFF2-40B4-BE49-F238E27FC236}">
                  <a16:creationId xmlns:a16="http://schemas.microsoft.com/office/drawing/2014/main" id="{8082C56D-C000-3B44-B48A-01A093D1190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14544" y="2423387"/>
              <a:ext cx="115013" cy="47893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線コネクタ 62">
              <a:extLst>
                <a:ext uri="{FF2B5EF4-FFF2-40B4-BE49-F238E27FC236}">
                  <a16:creationId xmlns:a16="http://schemas.microsoft.com/office/drawing/2014/main" id="{6134C4BD-B3B7-6240-B4C6-341D051427C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20610" y="2763361"/>
              <a:ext cx="115013" cy="47893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線コネクタ 63">
              <a:extLst>
                <a:ext uri="{FF2B5EF4-FFF2-40B4-BE49-F238E27FC236}">
                  <a16:creationId xmlns:a16="http://schemas.microsoft.com/office/drawing/2014/main" id="{1EFE626C-B69C-B743-999C-9F243D015C0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48024" y="2971725"/>
              <a:ext cx="114878" cy="3329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線コネクタ 64">
              <a:extLst>
                <a:ext uri="{FF2B5EF4-FFF2-40B4-BE49-F238E27FC236}">
                  <a16:creationId xmlns:a16="http://schemas.microsoft.com/office/drawing/2014/main" id="{BCD163A1-5AC1-A24E-B782-1E8539E4FD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20610" y="3154146"/>
              <a:ext cx="115013" cy="47893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線コネクタ 68">
              <a:extLst>
                <a:ext uri="{FF2B5EF4-FFF2-40B4-BE49-F238E27FC236}">
                  <a16:creationId xmlns:a16="http://schemas.microsoft.com/office/drawing/2014/main" id="{901A6124-A58B-3746-8EDC-F8953728D74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61592" y="3249227"/>
              <a:ext cx="114878" cy="3329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線コネクタ 69">
              <a:extLst>
                <a:ext uri="{FF2B5EF4-FFF2-40B4-BE49-F238E27FC236}">
                  <a16:creationId xmlns:a16="http://schemas.microsoft.com/office/drawing/2014/main" id="{B803A68F-A953-6949-A4D3-677CE7999CB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33795" y="2160000"/>
              <a:ext cx="777993" cy="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線コネクタ 71">
              <a:extLst>
                <a:ext uri="{FF2B5EF4-FFF2-40B4-BE49-F238E27FC236}">
                  <a16:creationId xmlns:a16="http://schemas.microsoft.com/office/drawing/2014/main" id="{2450481F-90B4-F546-8B07-676848ABAC9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863273" y="3282517"/>
              <a:ext cx="1448515" cy="1069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線コネクタ 73">
              <a:extLst>
                <a:ext uri="{FF2B5EF4-FFF2-40B4-BE49-F238E27FC236}">
                  <a16:creationId xmlns:a16="http://schemas.microsoft.com/office/drawing/2014/main" id="{B410CCFD-51E6-0C4F-BDB8-0F39F61BFF4D}"/>
                </a:ext>
              </a:extLst>
            </p:cNvPr>
            <p:cNvCxnSpPr>
              <a:cxnSpLocks/>
            </p:cNvCxnSpPr>
            <p:nvPr/>
          </p:nvCxnSpPr>
          <p:spPr>
            <a:xfrm>
              <a:off x="6311788" y="2160000"/>
              <a:ext cx="0" cy="1143897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正方形/長方形 76">
              <a:extLst>
                <a:ext uri="{FF2B5EF4-FFF2-40B4-BE49-F238E27FC236}">
                  <a16:creationId xmlns:a16="http://schemas.microsoft.com/office/drawing/2014/main" id="{74A0AA5C-4A7B-0048-82C2-7657D64CB348}"/>
                </a:ext>
              </a:extLst>
            </p:cNvPr>
            <p:cNvSpPr/>
            <p:nvPr/>
          </p:nvSpPr>
          <p:spPr>
            <a:xfrm>
              <a:off x="6255497" y="2568855"/>
              <a:ext cx="115014" cy="31868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8" name="フリーフォーム 77">
              <a:extLst>
                <a:ext uri="{FF2B5EF4-FFF2-40B4-BE49-F238E27FC236}">
                  <a16:creationId xmlns:a16="http://schemas.microsoft.com/office/drawing/2014/main" id="{BFDCC3E3-0218-D646-ACE4-084EC2826F38}"/>
                </a:ext>
              </a:extLst>
            </p:cNvPr>
            <p:cNvSpPr/>
            <p:nvPr/>
          </p:nvSpPr>
          <p:spPr>
            <a:xfrm rot="19348773">
              <a:off x="1823600" y="2751003"/>
              <a:ext cx="239638" cy="194878"/>
            </a:xfrm>
            <a:custGeom>
              <a:avLst/>
              <a:gdLst>
                <a:gd name="connsiteX0" fmla="*/ 0 w 2993457"/>
                <a:gd name="connsiteY0" fmla="*/ 11423 h 998712"/>
                <a:gd name="connsiteX1" fmla="*/ 1145406 w 2993457"/>
                <a:gd name="connsiteY1" fmla="*/ 126926 h 998712"/>
                <a:gd name="connsiteX2" fmla="*/ 1828800 w 2993457"/>
                <a:gd name="connsiteY2" fmla="*/ 916198 h 998712"/>
                <a:gd name="connsiteX3" fmla="*/ 2993457 w 2993457"/>
                <a:gd name="connsiteY3" fmla="*/ 935449 h 998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93457" h="998712">
                  <a:moveTo>
                    <a:pt x="0" y="11423"/>
                  </a:moveTo>
                  <a:cubicBezTo>
                    <a:pt x="420303" y="-6224"/>
                    <a:pt x="840606" y="-23870"/>
                    <a:pt x="1145406" y="126926"/>
                  </a:cubicBezTo>
                  <a:cubicBezTo>
                    <a:pt x="1450206" y="277722"/>
                    <a:pt x="1520792" y="781444"/>
                    <a:pt x="1828800" y="916198"/>
                  </a:cubicBezTo>
                  <a:cubicBezTo>
                    <a:pt x="2136809" y="1050952"/>
                    <a:pt x="2565133" y="993200"/>
                    <a:pt x="2993457" y="935449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9" name="右矢印 78">
              <a:extLst>
                <a:ext uri="{FF2B5EF4-FFF2-40B4-BE49-F238E27FC236}">
                  <a16:creationId xmlns:a16="http://schemas.microsoft.com/office/drawing/2014/main" id="{4D0387F8-4875-EA43-9711-DB3B29081030}"/>
                </a:ext>
              </a:extLst>
            </p:cNvPr>
            <p:cNvSpPr/>
            <p:nvPr/>
          </p:nvSpPr>
          <p:spPr>
            <a:xfrm>
              <a:off x="5643213" y="1983677"/>
              <a:ext cx="484573" cy="119756"/>
            </a:xfrm>
            <a:prstGeom prst="rightArrow">
              <a:avLst>
                <a:gd name="adj1" fmla="val 50000"/>
                <a:gd name="adj2" fmla="val 149551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0" name="コンテンツ プレースホルダー 2">
              <a:extLst>
                <a:ext uri="{FF2B5EF4-FFF2-40B4-BE49-F238E27FC236}">
                  <a16:creationId xmlns:a16="http://schemas.microsoft.com/office/drawing/2014/main" id="{2C391EB1-D32E-CC48-88E7-D7DC7518988B}"/>
                </a:ext>
              </a:extLst>
            </p:cNvPr>
            <p:cNvSpPr txBox="1">
              <a:spLocks/>
            </p:cNvSpPr>
            <p:nvPr/>
          </p:nvSpPr>
          <p:spPr>
            <a:xfrm>
              <a:off x="3665192" y="3571092"/>
              <a:ext cx="960756" cy="34762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 lnSpcReduction="1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kumimoji="1"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ja-JP" altLang="en-US" sz="2000" b="1">
                  <a:latin typeface="+mn-ea"/>
                </a:rPr>
                <a:t>鉄心</a:t>
              </a:r>
            </a:p>
          </p:txBody>
        </p:sp>
        <p:sp>
          <p:nvSpPr>
            <p:cNvPr id="81" name="コンテンツ プレースホルダー 2">
              <a:extLst>
                <a:ext uri="{FF2B5EF4-FFF2-40B4-BE49-F238E27FC236}">
                  <a16:creationId xmlns:a16="http://schemas.microsoft.com/office/drawing/2014/main" id="{E4563E11-96B2-104C-AFC6-6926A0AC0F84}"/>
                </a:ext>
              </a:extLst>
            </p:cNvPr>
            <p:cNvSpPr txBox="1">
              <a:spLocks/>
            </p:cNvSpPr>
            <p:nvPr/>
          </p:nvSpPr>
          <p:spPr>
            <a:xfrm>
              <a:off x="1694762" y="1575521"/>
              <a:ext cx="960756" cy="34762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 lnSpcReduction="1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kumimoji="1"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ja-JP" altLang="en-US" sz="2000" b="1">
                  <a:latin typeface="+mn-ea"/>
                </a:rPr>
                <a:t>一次側</a:t>
              </a:r>
            </a:p>
          </p:txBody>
        </p:sp>
        <p:sp>
          <p:nvSpPr>
            <p:cNvPr id="82" name="コンテンツ プレースホルダー 2">
              <a:extLst>
                <a:ext uri="{FF2B5EF4-FFF2-40B4-BE49-F238E27FC236}">
                  <a16:creationId xmlns:a16="http://schemas.microsoft.com/office/drawing/2014/main" id="{20856EBF-D7DD-6B4E-BD0F-99C5D6A4557E}"/>
                </a:ext>
              </a:extLst>
            </p:cNvPr>
            <p:cNvSpPr txBox="1">
              <a:spLocks/>
            </p:cNvSpPr>
            <p:nvPr/>
          </p:nvSpPr>
          <p:spPr>
            <a:xfrm>
              <a:off x="5641266" y="1519820"/>
              <a:ext cx="960756" cy="34762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 lnSpcReduction="1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kumimoji="1"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ja-JP" altLang="en-US" sz="2000" b="1">
                  <a:latin typeface="+mn-ea"/>
                </a:rPr>
                <a:t>二次側</a:t>
              </a:r>
            </a:p>
          </p:txBody>
        </p:sp>
        <p:sp>
          <p:nvSpPr>
            <p:cNvPr id="20" name="右矢印 19">
              <a:extLst>
                <a:ext uri="{FF2B5EF4-FFF2-40B4-BE49-F238E27FC236}">
                  <a16:creationId xmlns:a16="http://schemas.microsoft.com/office/drawing/2014/main" id="{4329D09D-72ED-ED4C-8D32-05F859A6E1E9}"/>
                </a:ext>
              </a:extLst>
            </p:cNvPr>
            <p:cNvSpPr/>
            <p:nvPr/>
          </p:nvSpPr>
          <p:spPr>
            <a:xfrm rot="5400000">
              <a:off x="4391181" y="2681152"/>
              <a:ext cx="1483476" cy="212834"/>
            </a:xfrm>
            <a:prstGeom prst="rightArrow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05852330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32F6771-1BD4-124A-AE0B-88CA8A7F89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654925"/>
            <a:ext cx="10515600" cy="4351338"/>
          </a:xfrm>
        </p:spPr>
        <p:txBody>
          <a:bodyPr/>
          <a:lstStyle/>
          <a:p>
            <a:r>
              <a:rPr kumimoji="1" lang="en-US" altLang="ja-JP" dirty="0" err="1"/>
              <a:t>aaaaa</a:t>
            </a:r>
            <a:endParaRPr kumimoji="1" lang="en-US" altLang="ja-JP" dirty="0"/>
          </a:p>
          <a:p>
            <a:endParaRPr kumimoji="1" lang="ja-JP" altLang="en-US"/>
          </a:p>
        </p:txBody>
      </p:sp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7FDF5A01-E6DE-2448-950A-FC809A333A0D}"/>
              </a:ext>
            </a:extLst>
          </p:cNvPr>
          <p:cNvGrpSpPr/>
          <p:nvPr/>
        </p:nvGrpSpPr>
        <p:grpSpPr>
          <a:xfrm>
            <a:off x="2618317" y="593702"/>
            <a:ext cx="6372457" cy="5200925"/>
            <a:chOff x="2618317" y="593702"/>
            <a:chExt cx="6372457" cy="5200925"/>
          </a:xfrm>
        </p:grpSpPr>
        <p:pic>
          <p:nvPicPr>
            <p:cNvPr id="4" name="図 3" descr="グラフ, 折れ線グラフ&#10;&#10;自動的に生成された説明">
              <a:extLst>
                <a:ext uri="{FF2B5EF4-FFF2-40B4-BE49-F238E27FC236}">
                  <a16:creationId xmlns:a16="http://schemas.microsoft.com/office/drawing/2014/main" id="{37E24955-15E9-E94B-92E7-9B364CF7B05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67050" y="1089638"/>
              <a:ext cx="5365750" cy="4024313"/>
            </a:xfrm>
            <a:prstGeom prst="rect">
              <a:avLst/>
            </a:prstGeom>
          </p:spPr>
        </p:pic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F3818690-C248-1F44-8458-64CD0A87CE6A}"/>
                </a:ext>
              </a:extLst>
            </p:cNvPr>
            <p:cNvSpPr/>
            <p:nvPr/>
          </p:nvSpPr>
          <p:spPr>
            <a:xfrm>
              <a:off x="2618317" y="4990589"/>
              <a:ext cx="6372457" cy="42404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" name="正方形/長方形 6">
              <a:extLst>
                <a:ext uri="{FF2B5EF4-FFF2-40B4-BE49-F238E27FC236}">
                  <a16:creationId xmlns:a16="http://schemas.microsoft.com/office/drawing/2014/main" id="{DBFED0EE-9DE5-CC4C-A842-128B0005742C}"/>
                </a:ext>
              </a:extLst>
            </p:cNvPr>
            <p:cNvSpPr/>
            <p:nvPr/>
          </p:nvSpPr>
          <p:spPr>
            <a:xfrm rot="16200000">
              <a:off x="1111574" y="2798503"/>
              <a:ext cx="3900951" cy="4832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" name="コンテンツ プレースホルダー 2">
              <a:extLst>
                <a:ext uri="{FF2B5EF4-FFF2-40B4-BE49-F238E27FC236}">
                  <a16:creationId xmlns:a16="http://schemas.microsoft.com/office/drawing/2014/main" id="{7F650D5C-38C6-3E4A-810D-901F62BC93F6}"/>
                </a:ext>
              </a:extLst>
            </p:cNvPr>
            <p:cNvSpPr txBox="1">
              <a:spLocks/>
            </p:cNvSpPr>
            <p:nvPr/>
          </p:nvSpPr>
          <p:spPr>
            <a:xfrm>
              <a:off x="3217718" y="4922883"/>
              <a:ext cx="483222" cy="424048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kumimoji="1"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" altLang="ja-JP" sz="1400" dirty="0">
                  <a:latin typeface="Noto Sans Linear A" panose="020B0502040504020204" pitchFamily="34" charset="0"/>
                  <a:ea typeface="Noto Sans Linear A" panose="020B0502040504020204" pitchFamily="34" charset="0"/>
                  <a:cs typeface="Beirut" pitchFamily="2" charset="-78"/>
                </a:rPr>
                <a:t>0</a:t>
              </a:r>
            </a:p>
          </p:txBody>
        </p:sp>
        <p:sp>
          <p:nvSpPr>
            <p:cNvPr id="10" name="コンテンツ プレースホルダー 2">
              <a:extLst>
                <a:ext uri="{FF2B5EF4-FFF2-40B4-BE49-F238E27FC236}">
                  <a16:creationId xmlns:a16="http://schemas.microsoft.com/office/drawing/2014/main" id="{BB34CF6F-A9D3-544D-94D8-8C7BDAB7944C}"/>
                </a:ext>
              </a:extLst>
            </p:cNvPr>
            <p:cNvSpPr txBox="1">
              <a:spLocks/>
            </p:cNvSpPr>
            <p:nvPr/>
          </p:nvSpPr>
          <p:spPr>
            <a:xfrm>
              <a:off x="4390326" y="4922883"/>
              <a:ext cx="483222" cy="424048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kumimoji="1"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" altLang="ja-JP" sz="1400" dirty="0">
                  <a:latin typeface="Noto Sans Linear A" panose="020B0502040504020204" pitchFamily="34" charset="0"/>
                  <a:ea typeface="Noto Sans Linear A" panose="020B0502040504020204" pitchFamily="34" charset="0"/>
                  <a:cs typeface="Beirut" pitchFamily="2" charset="-78"/>
                </a:rPr>
                <a:t>50</a:t>
              </a:r>
            </a:p>
          </p:txBody>
        </p:sp>
        <p:sp>
          <p:nvSpPr>
            <p:cNvPr id="11" name="コンテンツ プレースホルダー 2">
              <a:extLst>
                <a:ext uri="{FF2B5EF4-FFF2-40B4-BE49-F238E27FC236}">
                  <a16:creationId xmlns:a16="http://schemas.microsoft.com/office/drawing/2014/main" id="{FA1D6727-F0F5-874F-858F-E3FD0FE159E9}"/>
                </a:ext>
              </a:extLst>
            </p:cNvPr>
            <p:cNvSpPr txBox="1">
              <a:spLocks/>
            </p:cNvSpPr>
            <p:nvPr/>
          </p:nvSpPr>
          <p:spPr>
            <a:xfrm>
              <a:off x="5562934" y="4922883"/>
              <a:ext cx="483222" cy="424048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kumimoji="1"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" altLang="ja-JP" sz="1400" dirty="0">
                  <a:latin typeface="Noto Sans Linear A" panose="020B0502040504020204" pitchFamily="34" charset="0"/>
                  <a:ea typeface="Noto Sans Linear A" panose="020B0502040504020204" pitchFamily="34" charset="0"/>
                  <a:cs typeface="Beirut" pitchFamily="2" charset="-78"/>
                </a:rPr>
                <a:t>100</a:t>
              </a:r>
            </a:p>
          </p:txBody>
        </p:sp>
        <p:sp>
          <p:nvSpPr>
            <p:cNvPr id="12" name="コンテンツ プレースホルダー 2">
              <a:extLst>
                <a:ext uri="{FF2B5EF4-FFF2-40B4-BE49-F238E27FC236}">
                  <a16:creationId xmlns:a16="http://schemas.microsoft.com/office/drawing/2014/main" id="{391BFEAF-EE36-A14A-8C68-E591B103D477}"/>
                </a:ext>
              </a:extLst>
            </p:cNvPr>
            <p:cNvSpPr txBox="1">
              <a:spLocks/>
            </p:cNvSpPr>
            <p:nvPr/>
          </p:nvSpPr>
          <p:spPr>
            <a:xfrm>
              <a:off x="6778546" y="4922883"/>
              <a:ext cx="483222" cy="424048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kumimoji="1"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" altLang="ja-JP" sz="1400" dirty="0">
                  <a:latin typeface="Noto Sans Linear A" panose="020B0502040504020204" pitchFamily="34" charset="0"/>
                  <a:ea typeface="Noto Sans Linear A" panose="020B0502040504020204" pitchFamily="34" charset="0"/>
                  <a:cs typeface="Beirut" pitchFamily="2" charset="-78"/>
                </a:rPr>
                <a:t>150</a:t>
              </a:r>
            </a:p>
          </p:txBody>
        </p:sp>
        <p:sp>
          <p:nvSpPr>
            <p:cNvPr id="13" name="コンテンツ プレースホルダー 2">
              <a:extLst>
                <a:ext uri="{FF2B5EF4-FFF2-40B4-BE49-F238E27FC236}">
                  <a16:creationId xmlns:a16="http://schemas.microsoft.com/office/drawing/2014/main" id="{3BA33E12-7AAC-5340-87AD-0500D5359CF5}"/>
                </a:ext>
              </a:extLst>
            </p:cNvPr>
            <p:cNvSpPr txBox="1">
              <a:spLocks/>
            </p:cNvSpPr>
            <p:nvPr/>
          </p:nvSpPr>
          <p:spPr>
            <a:xfrm>
              <a:off x="7970898" y="4922883"/>
              <a:ext cx="483222" cy="424048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kumimoji="1"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" altLang="ja-JP" sz="1400" dirty="0">
                  <a:latin typeface="Noto Sans Linear A" panose="020B0502040504020204" pitchFamily="34" charset="0"/>
                  <a:ea typeface="Noto Sans Linear A" panose="020B0502040504020204" pitchFamily="34" charset="0"/>
                  <a:cs typeface="Beirut" pitchFamily="2" charset="-78"/>
                </a:rPr>
                <a:t>200</a:t>
              </a:r>
            </a:p>
          </p:txBody>
        </p:sp>
        <p:sp>
          <p:nvSpPr>
            <p:cNvPr id="14" name="コンテンツ プレースホルダー 2">
              <a:extLst>
                <a:ext uri="{FF2B5EF4-FFF2-40B4-BE49-F238E27FC236}">
                  <a16:creationId xmlns:a16="http://schemas.microsoft.com/office/drawing/2014/main" id="{5CCC42EA-4AAF-E940-9EE2-5AB78F0646CD}"/>
                </a:ext>
              </a:extLst>
            </p:cNvPr>
            <p:cNvSpPr txBox="1">
              <a:spLocks/>
            </p:cNvSpPr>
            <p:nvPr/>
          </p:nvSpPr>
          <p:spPr>
            <a:xfrm>
              <a:off x="3088978" y="4795338"/>
              <a:ext cx="483222" cy="424048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kumimoji="1"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" altLang="ja-JP" sz="1400" dirty="0">
                  <a:latin typeface="Noto Sans Linear A" panose="020B0502040504020204" pitchFamily="34" charset="0"/>
                  <a:ea typeface="Noto Sans Linear A" panose="020B0502040504020204" pitchFamily="34" charset="0"/>
                  <a:cs typeface="Beirut" pitchFamily="2" charset="-78"/>
                </a:rPr>
                <a:t>0</a:t>
              </a:r>
            </a:p>
          </p:txBody>
        </p:sp>
        <p:sp>
          <p:nvSpPr>
            <p:cNvPr id="15" name="コンテンツ プレースホルダー 2">
              <a:extLst>
                <a:ext uri="{FF2B5EF4-FFF2-40B4-BE49-F238E27FC236}">
                  <a16:creationId xmlns:a16="http://schemas.microsoft.com/office/drawing/2014/main" id="{9B9011B3-8A71-FD49-B9DF-674ADB85F79E}"/>
                </a:ext>
              </a:extLst>
            </p:cNvPr>
            <p:cNvSpPr txBox="1">
              <a:spLocks/>
            </p:cNvSpPr>
            <p:nvPr/>
          </p:nvSpPr>
          <p:spPr>
            <a:xfrm>
              <a:off x="2952000" y="4032000"/>
              <a:ext cx="483222" cy="424048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kumimoji="1"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" altLang="ja-JP" sz="1400" dirty="0">
                  <a:latin typeface="Noto Sans Linear A" panose="020B0502040504020204" pitchFamily="34" charset="0"/>
                  <a:ea typeface="Noto Sans Linear A" panose="020B0502040504020204" pitchFamily="34" charset="0"/>
                  <a:cs typeface="Beirut" pitchFamily="2" charset="-78"/>
                </a:rPr>
                <a:t>0.2</a:t>
              </a:r>
            </a:p>
          </p:txBody>
        </p:sp>
        <p:sp>
          <p:nvSpPr>
            <p:cNvPr id="16" name="コンテンツ プレースホルダー 2">
              <a:extLst>
                <a:ext uri="{FF2B5EF4-FFF2-40B4-BE49-F238E27FC236}">
                  <a16:creationId xmlns:a16="http://schemas.microsoft.com/office/drawing/2014/main" id="{F8876BAF-DEC5-684E-BF8E-1E18CA26A05A}"/>
                </a:ext>
              </a:extLst>
            </p:cNvPr>
            <p:cNvSpPr txBox="1">
              <a:spLocks/>
            </p:cNvSpPr>
            <p:nvPr/>
          </p:nvSpPr>
          <p:spPr>
            <a:xfrm>
              <a:off x="2952000" y="3312000"/>
              <a:ext cx="483222" cy="424048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kumimoji="1"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" altLang="ja-JP" sz="1400" dirty="0">
                  <a:latin typeface="Noto Sans Linear A" panose="020B0502040504020204" pitchFamily="34" charset="0"/>
                  <a:ea typeface="Noto Sans Linear A" panose="020B0502040504020204" pitchFamily="34" charset="0"/>
                  <a:cs typeface="Beirut" pitchFamily="2" charset="-78"/>
                </a:rPr>
                <a:t>0.4</a:t>
              </a:r>
            </a:p>
          </p:txBody>
        </p:sp>
        <p:sp>
          <p:nvSpPr>
            <p:cNvPr id="17" name="コンテンツ プレースホルダー 2">
              <a:extLst>
                <a:ext uri="{FF2B5EF4-FFF2-40B4-BE49-F238E27FC236}">
                  <a16:creationId xmlns:a16="http://schemas.microsoft.com/office/drawing/2014/main" id="{3A5DBF65-AC5E-174E-B78B-DE0DB6F5B440}"/>
                </a:ext>
              </a:extLst>
            </p:cNvPr>
            <p:cNvSpPr txBox="1">
              <a:spLocks/>
            </p:cNvSpPr>
            <p:nvPr/>
          </p:nvSpPr>
          <p:spPr>
            <a:xfrm>
              <a:off x="2952000" y="2556000"/>
              <a:ext cx="483222" cy="424048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kumimoji="1"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" altLang="ja-JP" sz="1400" dirty="0">
                  <a:latin typeface="Noto Sans Linear A" panose="020B0502040504020204" pitchFamily="34" charset="0"/>
                  <a:ea typeface="Noto Sans Linear A" panose="020B0502040504020204" pitchFamily="34" charset="0"/>
                  <a:cs typeface="Beirut" pitchFamily="2" charset="-78"/>
                </a:rPr>
                <a:t>0.6</a:t>
              </a:r>
            </a:p>
          </p:txBody>
        </p:sp>
        <p:sp>
          <p:nvSpPr>
            <p:cNvPr id="18" name="コンテンツ プレースホルダー 2">
              <a:extLst>
                <a:ext uri="{FF2B5EF4-FFF2-40B4-BE49-F238E27FC236}">
                  <a16:creationId xmlns:a16="http://schemas.microsoft.com/office/drawing/2014/main" id="{7F706F51-40F5-4B4A-B9EF-D9F344D00CC4}"/>
                </a:ext>
              </a:extLst>
            </p:cNvPr>
            <p:cNvSpPr txBox="1">
              <a:spLocks/>
            </p:cNvSpPr>
            <p:nvPr/>
          </p:nvSpPr>
          <p:spPr>
            <a:xfrm>
              <a:off x="2952000" y="1800000"/>
              <a:ext cx="483222" cy="424048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kumimoji="1"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" altLang="ja-JP" sz="1400" dirty="0">
                  <a:latin typeface="Noto Sans Linear A" panose="020B0502040504020204" pitchFamily="34" charset="0"/>
                  <a:ea typeface="Noto Sans Linear A" panose="020B0502040504020204" pitchFamily="34" charset="0"/>
                  <a:cs typeface="Beirut" pitchFamily="2" charset="-78"/>
                </a:rPr>
                <a:t>0.8</a:t>
              </a:r>
            </a:p>
          </p:txBody>
        </p:sp>
        <p:sp>
          <p:nvSpPr>
            <p:cNvPr id="19" name="コンテンツ プレースホルダー 2">
              <a:extLst>
                <a:ext uri="{FF2B5EF4-FFF2-40B4-BE49-F238E27FC236}">
                  <a16:creationId xmlns:a16="http://schemas.microsoft.com/office/drawing/2014/main" id="{9D5388D4-A70F-8245-916A-EB68E3D353F8}"/>
                </a:ext>
              </a:extLst>
            </p:cNvPr>
            <p:cNvSpPr txBox="1">
              <a:spLocks/>
            </p:cNvSpPr>
            <p:nvPr/>
          </p:nvSpPr>
          <p:spPr>
            <a:xfrm>
              <a:off x="3096000" y="1089638"/>
              <a:ext cx="483222" cy="424048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kumimoji="1"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" altLang="ja-JP" sz="1400" dirty="0">
                  <a:latin typeface="Noto Sans Linear A" panose="020B0502040504020204" pitchFamily="34" charset="0"/>
                  <a:ea typeface="Noto Sans Linear A" panose="020B0502040504020204" pitchFamily="34" charset="0"/>
                  <a:cs typeface="Beirut" pitchFamily="2" charset="-78"/>
                </a:rPr>
                <a:t>1</a:t>
              </a:r>
            </a:p>
          </p:txBody>
        </p:sp>
        <p:sp>
          <p:nvSpPr>
            <p:cNvPr id="21" name="正方形/長方形 20">
              <a:extLst>
                <a:ext uri="{FF2B5EF4-FFF2-40B4-BE49-F238E27FC236}">
                  <a16:creationId xmlns:a16="http://schemas.microsoft.com/office/drawing/2014/main" id="{48C9F18E-0228-7E4C-B645-EDE32F7DF883}"/>
                </a:ext>
              </a:extLst>
            </p:cNvPr>
            <p:cNvSpPr/>
            <p:nvPr/>
          </p:nvSpPr>
          <p:spPr>
            <a:xfrm>
              <a:off x="3072384" y="593702"/>
              <a:ext cx="5474208" cy="47919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" name="コンテンツ プレースホルダー 2">
              <a:extLst>
                <a:ext uri="{FF2B5EF4-FFF2-40B4-BE49-F238E27FC236}">
                  <a16:creationId xmlns:a16="http://schemas.microsoft.com/office/drawing/2014/main" id="{88720E53-FDE3-694D-A9AA-A7BB0883B1A6}"/>
                </a:ext>
              </a:extLst>
            </p:cNvPr>
            <p:cNvSpPr txBox="1">
              <a:spLocks/>
            </p:cNvSpPr>
            <p:nvPr/>
          </p:nvSpPr>
          <p:spPr>
            <a:xfrm>
              <a:off x="4446622" y="5270318"/>
              <a:ext cx="3092696" cy="524309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kumimoji="1"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ja-JP" altLang="en-US" sz="1800" b="1">
                  <a:latin typeface="+mn-ea"/>
                </a:rPr>
                <a:t>バックバイアス電圧</a:t>
              </a:r>
              <a:r>
                <a:rPr lang="en-US" altLang="ja-JP" sz="1800" b="1" dirty="0">
                  <a:latin typeface="+mn-ea"/>
                </a:rPr>
                <a:t> [-V]</a:t>
              </a:r>
            </a:p>
            <a:p>
              <a:endParaRPr lang="ja-JP" altLang="en-US" sz="1800" b="1">
                <a:latin typeface="+mn-ea"/>
              </a:endParaRPr>
            </a:p>
          </p:txBody>
        </p:sp>
        <p:sp>
          <p:nvSpPr>
            <p:cNvPr id="25" name="コンテンツ プレースホルダー 2">
              <a:extLst>
                <a:ext uri="{FF2B5EF4-FFF2-40B4-BE49-F238E27FC236}">
                  <a16:creationId xmlns:a16="http://schemas.microsoft.com/office/drawing/2014/main" id="{5B158A50-1EEF-0B4F-9E75-DABC44969C92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1246693" y="2252944"/>
              <a:ext cx="3453256" cy="660681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kumimoji="1"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ja-JP" sz="1800" b="1" dirty="0">
                  <a:latin typeface="+mn-ea"/>
                </a:rPr>
                <a:t>1 </a:t>
              </a:r>
              <a:r>
                <a:rPr lang="ja-JP" altLang="en-US" sz="1800" b="1">
                  <a:latin typeface="+mn-ea"/>
                </a:rPr>
                <a:t>ピクセルイベントの割合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5948075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5B975190-A29B-5849-8B7D-44410D4B8299}"/>
              </a:ext>
            </a:extLst>
          </p:cNvPr>
          <p:cNvSpPr/>
          <p:nvPr/>
        </p:nvSpPr>
        <p:spPr>
          <a:xfrm>
            <a:off x="384313" y="1934817"/>
            <a:ext cx="5247861" cy="2040835"/>
          </a:xfrm>
          <a:prstGeom prst="rect">
            <a:avLst/>
          </a:prstGeom>
          <a:solidFill>
            <a:schemeClr val="accent5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77178C1C-F59C-6342-A047-5BDE98BC067A}"/>
              </a:ext>
            </a:extLst>
          </p:cNvPr>
          <p:cNvSpPr/>
          <p:nvPr/>
        </p:nvSpPr>
        <p:spPr>
          <a:xfrm>
            <a:off x="592156" y="1934818"/>
            <a:ext cx="2392308" cy="689114"/>
          </a:xfrm>
          <a:prstGeom prst="rect">
            <a:avLst/>
          </a:prstGeom>
          <a:solidFill>
            <a:srgbClr val="FF4955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97A61CE4-D1FE-0D40-BA00-B346ADA1DC2E}"/>
              </a:ext>
            </a:extLst>
          </p:cNvPr>
          <p:cNvSpPr/>
          <p:nvPr/>
        </p:nvSpPr>
        <p:spPr>
          <a:xfrm>
            <a:off x="6559828" y="1934817"/>
            <a:ext cx="5247861" cy="2040835"/>
          </a:xfrm>
          <a:prstGeom prst="rect">
            <a:avLst/>
          </a:prstGeom>
          <a:solidFill>
            <a:schemeClr val="accent5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CB991E7-FA69-B745-AC68-A146E75C4F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020286"/>
            <a:ext cx="10515600" cy="4351338"/>
          </a:xfrm>
        </p:spPr>
        <p:txBody>
          <a:bodyPr/>
          <a:lstStyle/>
          <a:p>
            <a:r>
              <a:rPr kumimoji="1" lang="en-US" altLang="ja-JP" dirty="0" err="1"/>
              <a:t>aaaaa</a:t>
            </a:r>
            <a:endParaRPr kumimoji="1" lang="en-US" altLang="ja-JP" dirty="0"/>
          </a:p>
          <a:p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2E565381-EB82-9243-AA14-9295339821CF}"/>
              </a:ext>
            </a:extLst>
          </p:cNvPr>
          <p:cNvSpPr/>
          <p:nvPr/>
        </p:nvSpPr>
        <p:spPr>
          <a:xfrm>
            <a:off x="6559827" y="1934817"/>
            <a:ext cx="5247859" cy="689114"/>
          </a:xfrm>
          <a:prstGeom prst="rect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1E4AE8A1-FCB3-204F-9EBC-FBAA96FC2C69}"/>
              </a:ext>
            </a:extLst>
          </p:cNvPr>
          <p:cNvSpPr/>
          <p:nvPr/>
        </p:nvSpPr>
        <p:spPr>
          <a:xfrm>
            <a:off x="7209183" y="1934817"/>
            <a:ext cx="1510747" cy="359380"/>
          </a:xfrm>
          <a:prstGeom prst="rect">
            <a:avLst/>
          </a:prstGeom>
          <a:solidFill>
            <a:schemeClr val="accent5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22D776EB-6319-A444-9648-E918FF1FCED7}"/>
              </a:ext>
            </a:extLst>
          </p:cNvPr>
          <p:cNvSpPr/>
          <p:nvPr/>
        </p:nvSpPr>
        <p:spPr>
          <a:xfrm>
            <a:off x="9647584" y="1934817"/>
            <a:ext cx="1510747" cy="359380"/>
          </a:xfrm>
          <a:prstGeom prst="rect">
            <a:avLst/>
          </a:prstGeom>
          <a:solidFill>
            <a:srgbClr val="FF4955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E42632AC-1C40-2E43-B5C3-A5507C896E5A}"/>
              </a:ext>
            </a:extLst>
          </p:cNvPr>
          <p:cNvSpPr/>
          <p:nvPr/>
        </p:nvSpPr>
        <p:spPr>
          <a:xfrm>
            <a:off x="7721048" y="1934817"/>
            <a:ext cx="477380" cy="359380"/>
          </a:xfrm>
          <a:prstGeom prst="rect">
            <a:avLst/>
          </a:prstGeom>
          <a:solidFill>
            <a:srgbClr val="FF4955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5F5784D2-64BD-2D4D-97E2-FE1028CC90FA}"/>
              </a:ext>
            </a:extLst>
          </p:cNvPr>
          <p:cNvSpPr/>
          <p:nvPr/>
        </p:nvSpPr>
        <p:spPr>
          <a:xfrm>
            <a:off x="7653207" y="1859973"/>
            <a:ext cx="613061" cy="74844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1D534C69-99D9-614A-BE45-A83ACBEEE7B1}"/>
              </a:ext>
            </a:extLst>
          </p:cNvPr>
          <p:cNvSpPr/>
          <p:nvPr/>
        </p:nvSpPr>
        <p:spPr>
          <a:xfrm>
            <a:off x="7653207" y="1693718"/>
            <a:ext cx="613061" cy="166255"/>
          </a:xfrm>
          <a:prstGeom prst="rect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4DD85456-9F43-2448-BF44-3B55F50ED9CE}"/>
              </a:ext>
            </a:extLst>
          </p:cNvPr>
          <p:cNvSpPr/>
          <p:nvPr/>
        </p:nvSpPr>
        <p:spPr>
          <a:xfrm>
            <a:off x="10177822" y="1934817"/>
            <a:ext cx="477380" cy="359380"/>
          </a:xfrm>
          <a:prstGeom prst="rect">
            <a:avLst/>
          </a:prstGeom>
          <a:solidFill>
            <a:srgbClr val="62A7E9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B1E302F2-6202-6548-8BEC-7292DC726B7F}"/>
              </a:ext>
            </a:extLst>
          </p:cNvPr>
          <p:cNvSpPr/>
          <p:nvPr/>
        </p:nvSpPr>
        <p:spPr>
          <a:xfrm>
            <a:off x="10109981" y="1859973"/>
            <a:ext cx="613061" cy="74844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3A8FBF5F-EB76-DE4D-96EA-061DCBCE7C60}"/>
              </a:ext>
            </a:extLst>
          </p:cNvPr>
          <p:cNvSpPr/>
          <p:nvPr/>
        </p:nvSpPr>
        <p:spPr>
          <a:xfrm>
            <a:off x="10109981" y="1693718"/>
            <a:ext cx="613061" cy="166255"/>
          </a:xfrm>
          <a:prstGeom prst="rect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E887064E-8113-5E40-8100-244314FD5F2C}"/>
              </a:ext>
            </a:extLst>
          </p:cNvPr>
          <p:cNvSpPr/>
          <p:nvPr/>
        </p:nvSpPr>
        <p:spPr>
          <a:xfrm>
            <a:off x="878736" y="1934817"/>
            <a:ext cx="692691" cy="338554"/>
          </a:xfrm>
          <a:prstGeom prst="rect">
            <a:avLst/>
          </a:prstGeom>
          <a:solidFill>
            <a:srgbClr val="62A7E9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B73C482A-BF00-B142-89CE-8EEB22D1A29A}"/>
              </a:ext>
            </a:extLst>
          </p:cNvPr>
          <p:cNvSpPr/>
          <p:nvPr/>
        </p:nvSpPr>
        <p:spPr>
          <a:xfrm>
            <a:off x="1973280" y="1934816"/>
            <a:ext cx="692691" cy="338553"/>
          </a:xfrm>
          <a:prstGeom prst="rect">
            <a:avLst/>
          </a:prstGeom>
          <a:solidFill>
            <a:srgbClr val="62A7E9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D4368F5D-38FF-E746-9D00-4E3F6A61260B}"/>
              </a:ext>
            </a:extLst>
          </p:cNvPr>
          <p:cNvSpPr/>
          <p:nvPr/>
        </p:nvSpPr>
        <p:spPr>
          <a:xfrm>
            <a:off x="3315326" y="1934817"/>
            <a:ext cx="692691" cy="337180"/>
          </a:xfrm>
          <a:prstGeom prst="rect">
            <a:avLst/>
          </a:prstGeom>
          <a:solidFill>
            <a:srgbClr val="FF4955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7C157D12-D47D-2746-BFFB-343B2241EDCB}"/>
              </a:ext>
            </a:extLst>
          </p:cNvPr>
          <p:cNvSpPr/>
          <p:nvPr/>
        </p:nvSpPr>
        <p:spPr>
          <a:xfrm>
            <a:off x="4409870" y="1934817"/>
            <a:ext cx="692691" cy="337180"/>
          </a:xfrm>
          <a:prstGeom prst="rect">
            <a:avLst/>
          </a:prstGeom>
          <a:solidFill>
            <a:srgbClr val="FF4955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908A72CB-C472-284F-95A3-732DECFD01E6}"/>
              </a:ext>
            </a:extLst>
          </p:cNvPr>
          <p:cNvSpPr/>
          <p:nvPr/>
        </p:nvSpPr>
        <p:spPr>
          <a:xfrm>
            <a:off x="3899672" y="1859973"/>
            <a:ext cx="613061" cy="74844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B427B933-426E-0C4C-A813-079D3651C3D9}"/>
              </a:ext>
            </a:extLst>
          </p:cNvPr>
          <p:cNvSpPr/>
          <p:nvPr/>
        </p:nvSpPr>
        <p:spPr>
          <a:xfrm>
            <a:off x="3899672" y="1693718"/>
            <a:ext cx="613061" cy="166255"/>
          </a:xfrm>
          <a:prstGeom prst="rect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7338E89A-335D-2C4A-9314-F14EFD67B69B}"/>
              </a:ext>
            </a:extLst>
          </p:cNvPr>
          <p:cNvSpPr/>
          <p:nvPr/>
        </p:nvSpPr>
        <p:spPr>
          <a:xfrm>
            <a:off x="1468958" y="1859973"/>
            <a:ext cx="613061" cy="74844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017C0C9A-7E8B-F849-8904-C8481E621B23}"/>
              </a:ext>
            </a:extLst>
          </p:cNvPr>
          <p:cNvSpPr/>
          <p:nvPr/>
        </p:nvSpPr>
        <p:spPr>
          <a:xfrm>
            <a:off x="1468958" y="1693718"/>
            <a:ext cx="613061" cy="166255"/>
          </a:xfrm>
          <a:prstGeom prst="rect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2" name="カギ線コネクタ 31">
            <a:extLst>
              <a:ext uri="{FF2B5EF4-FFF2-40B4-BE49-F238E27FC236}">
                <a16:creationId xmlns:a16="http://schemas.microsoft.com/office/drawing/2014/main" id="{FAB23265-2BB1-6A41-8FAB-227051135F77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2330948" y="1730023"/>
            <a:ext cx="241104" cy="168489"/>
          </a:xfrm>
          <a:prstGeom prst="bentConnector3">
            <a:avLst>
              <a:gd name="adj1" fmla="val 95970"/>
            </a:avLst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2" name="カギ線コネクタ 51">
            <a:extLst>
              <a:ext uri="{FF2B5EF4-FFF2-40B4-BE49-F238E27FC236}">
                <a16:creationId xmlns:a16="http://schemas.microsoft.com/office/drawing/2014/main" id="{FE269480-AA78-9046-BF54-2EC0B35B04B2}"/>
              </a:ext>
            </a:extLst>
          </p:cNvPr>
          <p:cNvCxnSpPr>
            <a:cxnSpLocks/>
          </p:cNvCxnSpPr>
          <p:nvPr/>
        </p:nvCxnSpPr>
        <p:spPr>
          <a:xfrm rot="16200000" flipV="1">
            <a:off x="974675" y="1722877"/>
            <a:ext cx="241098" cy="182778"/>
          </a:xfrm>
          <a:prstGeom prst="bentConnector3">
            <a:avLst>
              <a:gd name="adj1" fmla="val 99666"/>
            </a:avLst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4" name="直線コネクタ 53">
            <a:extLst>
              <a:ext uri="{FF2B5EF4-FFF2-40B4-BE49-F238E27FC236}">
                <a16:creationId xmlns:a16="http://schemas.microsoft.com/office/drawing/2014/main" id="{9369B7CE-F3D3-C245-80A7-13ECF6EA41CA}"/>
              </a:ext>
            </a:extLst>
          </p:cNvPr>
          <p:cNvCxnSpPr>
            <a:cxnSpLocks/>
          </p:cNvCxnSpPr>
          <p:nvPr/>
        </p:nvCxnSpPr>
        <p:spPr>
          <a:xfrm flipV="1">
            <a:off x="1788310" y="1491495"/>
            <a:ext cx="0" cy="202223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7" name="直線コネクタ 56">
            <a:extLst>
              <a:ext uri="{FF2B5EF4-FFF2-40B4-BE49-F238E27FC236}">
                <a16:creationId xmlns:a16="http://schemas.microsoft.com/office/drawing/2014/main" id="{3ED5BF41-703D-9D46-A959-29C26098F3C8}"/>
              </a:ext>
            </a:extLst>
          </p:cNvPr>
          <p:cNvCxnSpPr>
            <a:cxnSpLocks/>
          </p:cNvCxnSpPr>
          <p:nvPr/>
        </p:nvCxnSpPr>
        <p:spPr>
          <a:xfrm flipV="1">
            <a:off x="4207078" y="1491495"/>
            <a:ext cx="0" cy="202223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8" name="直線コネクタ 57">
            <a:extLst>
              <a:ext uri="{FF2B5EF4-FFF2-40B4-BE49-F238E27FC236}">
                <a16:creationId xmlns:a16="http://schemas.microsoft.com/office/drawing/2014/main" id="{0156632A-2A49-3548-AB43-A1295428D4F8}"/>
              </a:ext>
            </a:extLst>
          </p:cNvPr>
          <p:cNvCxnSpPr>
            <a:cxnSpLocks/>
          </p:cNvCxnSpPr>
          <p:nvPr/>
        </p:nvCxnSpPr>
        <p:spPr>
          <a:xfrm flipV="1">
            <a:off x="7962752" y="1478536"/>
            <a:ext cx="0" cy="202223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9" name="直線コネクタ 58">
            <a:extLst>
              <a:ext uri="{FF2B5EF4-FFF2-40B4-BE49-F238E27FC236}">
                <a16:creationId xmlns:a16="http://schemas.microsoft.com/office/drawing/2014/main" id="{117A704C-FEC6-CB41-B2DA-8091BD596F2D}"/>
              </a:ext>
            </a:extLst>
          </p:cNvPr>
          <p:cNvCxnSpPr>
            <a:cxnSpLocks/>
          </p:cNvCxnSpPr>
          <p:nvPr/>
        </p:nvCxnSpPr>
        <p:spPr>
          <a:xfrm flipV="1">
            <a:off x="10432692" y="1491494"/>
            <a:ext cx="0" cy="202223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1" name="正方形/長方形 60">
            <a:extLst>
              <a:ext uri="{FF2B5EF4-FFF2-40B4-BE49-F238E27FC236}">
                <a16:creationId xmlns:a16="http://schemas.microsoft.com/office/drawing/2014/main" id="{66E857F4-C0EE-4644-855B-0FD6F7D66EBB}"/>
              </a:ext>
            </a:extLst>
          </p:cNvPr>
          <p:cNvSpPr/>
          <p:nvPr/>
        </p:nvSpPr>
        <p:spPr>
          <a:xfrm>
            <a:off x="4177525" y="1447709"/>
            <a:ext cx="57353" cy="5201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3" name="正方形/長方形 62">
            <a:extLst>
              <a:ext uri="{FF2B5EF4-FFF2-40B4-BE49-F238E27FC236}">
                <a16:creationId xmlns:a16="http://schemas.microsoft.com/office/drawing/2014/main" id="{33C7F243-01EA-6E45-9C36-7D1D27B99902}"/>
              </a:ext>
            </a:extLst>
          </p:cNvPr>
          <p:cNvSpPr/>
          <p:nvPr/>
        </p:nvSpPr>
        <p:spPr>
          <a:xfrm>
            <a:off x="2546019" y="1667706"/>
            <a:ext cx="57353" cy="5201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4" name="正方形/長方形 63">
            <a:extLst>
              <a:ext uri="{FF2B5EF4-FFF2-40B4-BE49-F238E27FC236}">
                <a16:creationId xmlns:a16="http://schemas.microsoft.com/office/drawing/2014/main" id="{827BBE8E-1A3E-054A-B639-B47161DFD175}"/>
              </a:ext>
            </a:extLst>
          </p:cNvPr>
          <p:cNvSpPr/>
          <p:nvPr/>
        </p:nvSpPr>
        <p:spPr>
          <a:xfrm>
            <a:off x="1759633" y="1438107"/>
            <a:ext cx="57353" cy="5201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5" name="正方形/長方形 64">
            <a:extLst>
              <a:ext uri="{FF2B5EF4-FFF2-40B4-BE49-F238E27FC236}">
                <a16:creationId xmlns:a16="http://schemas.microsoft.com/office/drawing/2014/main" id="{E445D162-3114-9547-8115-8DB96F3A4718}"/>
              </a:ext>
            </a:extLst>
          </p:cNvPr>
          <p:cNvSpPr/>
          <p:nvPr/>
        </p:nvSpPr>
        <p:spPr>
          <a:xfrm>
            <a:off x="959026" y="1667706"/>
            <a:ext cx="57353" cy="5201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7" name="正方形/長方形 66">
            <a:extLst>
              <a:ext uri="{FF2B5EF4-FFF2-40B4-BE49-F238E27FC236}">
                <a16:creationId xmlns:a16="http://schemas.microsoft.com/office/drawing/2014/main" id="{289389B4-9905-084E-A52A-BAA8E11F86BE}"/>
              </a:ext>
            </a:extLst>
          </p:cNvPr>
          <p:cNvSpPr/>
          <p:nvPr/>
        </p:nvSpPr>
        <p:spPr>
          <a:xfrm>
            <a:off x="7935879" y="1421700"/>
            <a:ext cx="57353" cy="5201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0" name="正方形/長方形 69">
            <a:extLst>
              <a:ext uri="{FF2B5EF4-FFF2-40B4-BE49-F238E27FC236}">
                <a16:creationId xmlns:a16="http://schemas.microsoft.com/office/drawing/2014/main" id="{9C9A0AD9-76C8-ED40-9A7E-CD90A12DD1EC}"/>
              </a:ext>
            </a:extLst>
          </p:cNvPr>
          <p:cNvSpPr/>
          <p:nvPr/>
        </p:nvSpPr>
        <p:spPr>
          <a:xfrm>
            <a:off x="10403690" y="1436440"/>
            <a:ext cx="57353" cy="5201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5" name="カギ線コネクタ 54">
            <a:extLst>
              <a:ext uri="{FF2B5EF4-FFF2-40B4-BE49-F238E27FC236}">
                <a16:creationId xmlns:a16="http://schemas.microsoft.com/office/drawing/2014/main" id="{7DBFC921-0653-1B44-846B-D5288C4D4EB3}"/>
              </a:ext>
            </a:extLst>
          </p:cNvPr>
          <p:cNvCxnSpPr>
            <a:cxnSpLocks/>
          </p:cNvCxnSpPr>
          <p:nvPr/>
        </p:nvCxnSpPr>
        <p:spPr>
          <a:xfrm rot="16200000" flipV="1">
            <a:off x="3376093" y="1722876"/>
            <a:ext cx="241098" cy="182778"/>
          </a:xfrm>
          <a:prstGeom prst="bentConnector3">
            <a:avLst>
              <a:gd name="adj1" fmla="val 99666"/>
            </a:avLst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6" name="正方形/長方形 55">
            <a:extLst>
              <a:ext uri="{FF2B5EF4-FFF2-40B4-BE49-F238E27FC236}">
                <a16:creationId xmlns:a16="http://schemas.microsoft.com/office/drawing/2014/main" id="{C19D1330-963B-6A44-988F-A7F40F713662}"/>
              </a:ext>
            </a:extLst>
          </p:cNvPr>
          <p:cNvSpPr/>
          <p:nvPr/>
        </p:nvSpPr>
        <p:spPr>
          <a:xfrm>
            <a:off x="3360444" y="1667705"/>
            <a:ext cx="57353" cy="5201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60" name="カギ線コネクタ 59">
            <a:extLst>
              <a:ext uri="{FF2B5EF4-FFF2-40B4-BE49-F238E27FC236}">
                <a16:creationId xmlns:a16="http://schemas.microsoft.com/office/drawing/2014/main" id="{9FFE7E38-E120-4245-82C5-FC861404D0F2}"/>
              </a:ext>
            </a:extLst>
          </p:cNvPr>
          <p:cNvCxnSpPr>
            <a:cxnSpLocks/>
          </p:cNvCxnSpPr>
          <p:nvPr/>
        </p:nvCxnSpPr>
        <p:spPr>
          <a:xfrm rot="16200000" flipV="1">
            <a:off x="9642317" y="1721875"/>
            <a:ext cx="241098" cy="182778"/>
          </a:xfrm>
          <a:prstGeom prst="bentConnector3">
            <a:avLst>
              <a:gd name="adj1" fmla="val 99666"/>
            </a:avLst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2" name="正方形/長方形 61">
            <a:extLst>
              <a:ext uri="{FF2B5EF4-FFF2-40B4-BE49-F238E27FC236}">
                <a16:creationId xmlns:a16="http://schemas.microsoft.com/office/drawing/2014/main" id="{595C5C26-CB37-064C-B28B-8404A31C07C4}"/>
              </a:ext>
            </a:extLst>
          </p:cNvPr>
          <p:cNvSpPr/>
          <p:nvPr/>
        </p:nvSpPr>
        <p:spPr>
          <a:xfrm>
            <a:off x="9626668" y="1666704"/>
            <a:ext cx="57353" cy="5201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66" name="カギ線コネクタ 65">
            <a:extLst>
              <a:ext uri="{FF2B5EF4-FFF2-40B4-BE49-F238E27FC236}">
                <a16:creationId xmlns:a16="http://schemas.microsoft.com/office/drawing/2014/main" id="{9D1E38A7-3283-6943-9F52-2C0250642154}"/>
              </a:ext>
            </a:extLst>
          </p:cNvPr>
          <p:cNvCxnSpPr>
            <a:cxnSpLocks/>
          </p:cNvCxnSpPr>
          <p:nvPr/>
        </p:nvCxnSpPr>
        <p:spPr>
          <a:xfrm rot="16200000" flipV="1">
            <a:off x="7180511" y="1709919"/>
            <a:ext cx="241098" cy="182778"/>
          </a:xfrm>
          <a:prstGeom prst="bentConnector3">
            <a:avLst>
              <a:gd name="adj1" fmla="val 99666"/>
            </a:avLst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8" name="正方形/長方形 67">
            <a:extLst>
              <a:ext uri="{FF2B5EF4-FFF2-40B4-BE49-F238E27FC236}">
                <a16:creationId xmlns:a16="http://schemas.microsoft.com/office/drawing/2014/main" id="{D7261B7C-569A-2B43-9E34-FD797F2144CA}"/>
              </a:ext>
            </a:extLst>
          </p:cNvPr>
          <p:cNvSpPr/>
          <p:nvPr/>
        </p:nvSpPr>
        <p:spPr>
          <a:xfrm>
            <a:off x="7164862" y="1654748"/>
            <a:ext cx="57353" cy="5201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72" name="カギ線コネクタ 71">
            <a:extLst>
              <a:ext uri="{FF2B5EF4-FFF2-40B4-BE49-F238E27FC236}">
                <a16:creationId xmlns:a16="http://schemas.microsoft.com/office/drawing/2014/main" id="{1B4C4554-2040-E54F-A09C-698EFB1F3B92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835647" y="1735608"/>
            <a:ext cx="241104" cy="168489"/>
          </a:xfrm>
          <a:prstGeom prst="bentConnector3">
            <a:avLst>
              <a:gd name="adj1" fmla="val 95970"/>
            </a:avLst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3" name="正方形/長方形 72">
            <a:extLst>
              <a:ext uri="{FF2B5EF4-FFF2-40B4-BE49-F238E27FC236}">
                <a16:creationId xmlns:a16="http://schemas.microsoft.com/office/drawing/2014/main" id="{80697CC8-D0E0-5646-8DAE-E7A84637C4F5}"/>
              </a:ext>
            </a:extLst>
          </p:cNvPr>
          <p:cNvSpPr/>
          <p:nvPr/>
        </p:nvSpPr>
        <p:spPr>
          <a:xfrm>
            <a:off x="5050718" y="1673291"/>
            <a:ext cx="57353" cy="5201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76" name="カギ線コネクタ 75">
            <a:extLst>
              <a:ext uri="{FF2B5EF4-FFF2-40B4-BE49-F238E27FC236}">
                <a16:creationId xmlns:a16="http://schemas.microsoft.com/office/drawing/2014/main" id="{A5FA5560-B020-234E-B0CE-1DBEE814681C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1010260" y="1717066"/>
            <a:ext cx="241104" cy="168489"/>
          </a:xfrm>
          <a:prstGeom prst="bentConnector3">
            <a:avLst>
              <a:gd name="adj1" fmla="val 95970"/>
            </a:avLst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7" name="正方形/長方形 76">
            <a:extLst>
              <a:ext uri="{FF2B5EF4-FFF2-40B4-BE49-F238E27FC236}">
                <a16:creationId xmlns:a16="http://schemas.microsoft.com/office/drawing/2014/main" id="{955C28AD-539F-A547-9A3A-0F6A72302D43}"/>
              </a:ext>
            </a:extLst>
          </p:cNvPr>
          <p:cNvSpPr/>
          <p:nvPr/>
        </p:nvSpPr>
        <p:spPr>
          <a:xfrm>
            <a:off x="11225331" y="1654749"/>
            <a:ext cx="57353" cy="5201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90" name="カギ線コネクタ 89">
            <a:extLst>
              <a:ext uri="{FF2B5EF4-FFF2-40B4-BE49-F238E27FC236}">
                <a16:creationId xmlns:a16="http://schemas.microsoft.com/office/drawing/2014/main" id="{0BF00FF5-C1A7-844D-A865-B4A8BA101A61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8540320" y="1715248"/>
            <a:ext cx="241104" cy="168489"/>
          </a:xfrm>
          <a:prstGeom prst="bentConnector3">
            <a:avLst>
              <a:gd name="adj1" fmla="val 95970"/>
            </a:avLst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1" name="正方形/長方形 90">
            <a:extLst>
              <a:ext uri="{FF2B5EF4-FFF2-40B4-BE49-F238E27FC236}">
                <a16:creationId xmlns:a16="http://schemas.microsoft.com/office/drawing/2014/main" id="{8E87A4A4-7D65-3546-B98B-9EBF6FCCB8DC}"/>
              </a:ext>
            </a:extLst>
          </p:cNvPr>
          <p:cNvSpPr/>
          <p:nvPr/>
        </p:nvSpPr>
        <p:spPr>
          <a:xfrm>
            <a:off x="8755391" y="1652931"/>
            <a:ext cx="57353" cy="5201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18238026-4436-4B4D-BC3A-BBB4487E7E8F}"/>
              </a:ext>
            </a:extLst>
          </p:cNvPr>
          <p:cNvSpPr txBox="1"/>
          <p:nvPr/>
        </p:nvSpPr>
        <p:spPr>
          <a:xfrm>
            <a:off x="1048466" y="1924865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dirty="0"/>
              <a:t>n</a:t>
            </a:r>
            <a:r>
              <a:rPr lang="en-US" altLang="ja-JP" b="1" baseline="30000" dirty="0"/>
              <a:t>+</a:t>
            </a:r>
            <a:endParaRPr kumimoji="1" lang="ja-JP" altLang="en-US" b="1" baseline="30000"/>
          </a:p>
        </p:txBody>
      </p:sp>
      <p:sp>
        <p:nvSpPr>
          <p:cNvPr id="92" name="テキスト ボックス 91">
            <a:extLst>
              <a:ext uri="{FF2B5EF4-FFF2-40B4-BE49-F238E27FC236}">
                <a16:creationId xmlns:a16="http://schemas.microsoft.com/office/drawing/2014/main" id="{AD02FE6A-E887-B948-80F3-1B28D1867A83}"/>
              </a:ext>
            </a:extLst>
          </p:cNvPr>
          <p:cNvSpPr txBox="1"/>
          <p:nvPr/>
        </p:nvSpPr>
        <p:spPr>
          <a:xfrm>
            <a:off x="2121774" y="1940405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dirty="0"/>
              <a:t>n</a:t>
            </a:r>
            <a:r>
              <a:rPr lang="en-US" altLang="ja-JP" b="1" baseline="30000" dirty="0"/>
              <a:t>+</a:t>
            </a:r>
            <a:endParaRPr kumimoji="1" lang="ja-JP" altLang="en-US" b="1" baseline="30000"/>
          </a:p>
        </p:txBody>
      </p:sp>
      <p:sp>
        <p:nvSpPr>
          <p:cNvPr id="93" name="テキスト ボックス 92">
            <a:extLst>
              <a:ext uri="{FF2B5EF4-FFF2-40B4-BE49-F238E27FC236}">
                <a16:creationId xmlns:a16="http://schemas.microsoft.com/office/drawing/2014/main" id="{4BDADFAC-5783-BB4C-94DF-2A5ECA1DAC20}"/>
              </a:ext>
            </a:extLst>
          </p:cNvPr>
          <p:cNvSpPr txBox="1"/>
          <p:nvPr/>
        </p:nvSpPr>
        <p:spPr>
          <a:xfrm>
            <a:off x="3486864" y="1924865"/>
            <a:ext cx="439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dirty="0"/>
              <a:t>p</a:t>
            </a:r>
            <a:r>
              <a:rPr lang="en-US" altLang="ja-JP" b="1" baseline="30000" dirty="0"/>
              <a:t>+</a:t>
            </a:r>
            <a:endParaRPr kumimoji="1" lang="ja-JP" altLang="en-US" b="1" baseline="30000"/>
          </a:p>
        </p:txBody>
      </p:sp>
      <p:sp>
        <p:nvSpPr>
          <p:cNvPr id="94" name="テキスト ボックス 93">
            <a:extLst>
              <a:ext uri="{FF2B5EF4-FFF2-40B4-BE49-F238E27FC236}">
                <a16:creationId xmlns:a16="http://schemas.microsoft.com/office/drawing/2014/main" id="{91D6D486-3E27-E240-BC70-4142BBC1F16A}"/>
              </a:ext>
            </a:extLst>
          </p:cNvPr>
          <p:cNvSpPr txBox="1"/>
          <p:nvPr/>
        </p:nvSpPr>
        <p:spPr>
          <a:xfrm>
            <a:off x="4598769" y="1911097"/>
            <a:ext cx="439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dirty="0"/>
              <a:t>p</a:t>
            </a:r>
            <a:r>
              <a:rPr lang="en-US" altLang="ja-JP" b="1" baseline="30000" dirty="0"/>
              <a:t>+</a:t>
            </a:r>
            <a:endParaRPr kumimoji="1" lang="ja-JP" altLang="en-US" b="1" baseline="30000"/>
          </a:p>
        </p:txBody>
      </p:sp>
      <p:sp>
        <p:nvSpPr>
          <p:cNvPr id="95" name="テキスト ボックス 94">
            <a:extLst>
              <a:ext uri="{FF2B5EF4-FFF2-40B4-BE49-F238E27FC236}">
                <a16:creationId xmlns:a16="http://schemas.microsoft.com/office/drawing/2014/main" id="{E0EFCB55-3EF7-5D4C-AFA3-DE6E69B11DDB}"/>
              </a:ext>
            </a:extLst>
          </p:cNvPr>
          <p:cNvSpPr txBox="1"/>
          <p:nvPr/>
        </p:nvSpPr>
        <p:spPr>
          <a:xfrm>
            <a:off x="7288225" y="1920320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dirty="0"/>
              <a:t>n</a:t>
            </a:r>
            <a:r>
              <a:rPr lang="en-US" altLang="ja-JP" b="1" baseline="30000" dirty="0"/>
              <a:t>+</a:t>
            </a:r>
            <a:endParaRPr kumimoji="1" lang="ja-JP" altLang="en-US" b="1" baseline="30000"/>
          </a:p>
        </p:txBody>
      </p:sp>
      <p:sp>
        <p:nvSpPr>
          <p:cNvPr id="96" name="テキスト ボックス 95">
            <a:extLst>
              <a:ext uri="{FF2B5EF4-FFF2-40B4-BE49-F238E27FC236}">
                <a16:creationId xmlns:a16="http://schemas.microsoft.com/office/drawing/2014/main" id="{146DF20E-DB1F-8244-B066-3E085ED71D5E}"/>
              </a:ext>
            </a:extLst>
          </p:cNvPr>
          <p:cNvSpPr txBox="1"/>
          <p:nvPr/>
        </p:nvSpPr>
        <p:spPr>
          <a:xfrm>
            <a:off x="8250661" y="1918741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dirty="0"/>
              <a:t>n</a:t>
            </a:r>
            <a:r>
              <a:rPr lang="en-US" altLang="ja-JP" b="1" baseline="30000" dirty="0"/>
              <a:t>+</a:t>
            </a:r>
            <a:endParaRPr kumimoji="1" lang="ja-JP" altLang="en-US" b="1" baseline="30000"/>
          </a:p>
        </p:txBody>
      </p:sp>
      <p:sp>
        <p:nvSpPr>
          <p:cNvPr id="97" name="テキスト ボックス 96">
            <a:extLst>
              <a:ext uri="{FF2B5EF4-FFF2-40B4-BE49-F238E27FC236}">
                <a16:creationId xmlns:a16="http://schemas.microsoft.com/office/drawing/2014/main" id="{CBD7B683-4B6A-1540-AA3A-6A0A660E76BB}"/>
              </a:ext>
            </a:extLst>
          </p:cNvPr>
          <p:cNvSpPr txBox="1"/>
          <p:nvPr/>
        </p:nvSpPr>
        <p:spPr>
          <a:xfrm>
            <a:off x="10215499" y="1918271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dirty="0"/>
              <a:t>n</a:t>
            </a:r>
            <a:r>
              <a:rPr lang="en-US" altLang="ja-JP" b="1" baseline="30000" dirty="0"/>
              <a:t>+</a:t>
            </a:r>
            <a:endParaRPr kumimoji="1" lang="ja-JP" altLang="en-US" b="1" baseline="30000"/>
          </a:p>
        </p:txBody>
      </p:sp>
      <p:sp>
        <p:nvSpPr>
          <p:cNvPr id="98" name="テキスト ボックス 97">
            <a:extLst>
              <a:ext uri="{FF2B5EF4-FFF2-40B4-BE49-F238E27FC236}">
                <a16:creationId xmlns:a16="http://schemas.microsoft.com/office/drawing/2014/main" id="{8CF621AC-C26D-E444-B85F-BD9C70AC4876}"/>
              </a:ext>
            </a:extLst>
          </p:cNvPr>
          <p:cNvSpPr txBox="1"/>
          <p:nvPr/>
        </p:nvSpPr>
        <p:spPr>
          <a:xfrm>
            <a:off x="7774116" y="1907006"/>
            <a:ext cx="439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dirty="0"/>
              <a:t>p</a:t>
            </a:r>
            <a:r>
              <a:rPr lang="en-US" altLang="ja-JP" b="1" baseline="30000" dirty="0"/>
              <a:t>+</a:t>
            </a:r>
            <a:endParaRPr kumimoji="1" lang="ja-JP" altLang="en-US" b="1" baseline="30000"/>
          </a:p>
        </p:txBody>
      </p:sp>
      <p:sp>
        <p:nvSpPr>
          <p:cNvPr id="99" name="テキスト ボックス 98">
            <a:extLst>
              <a:ext uri="{FF2B5EF4-FFF2-40B4-BE49-F238E27FC236}">
                <a16:creationId xmlns:a16="http://schemas.microsoft.com/office/drawing/2014/main" id="{544B4273-216D-4649-8723-5C0321FE9576}"/>
              </a:ext>
            </a:extLst>
          </p:cNvPr>
          <p:cNvSpPr txBox="1"/>
          <p:nvPr/>
        </p:nvSpPr>
        <p:spPr>
          <a:xfrm>
            <a:off x="9709579" y="1887784"/>
            <a:ext cx="439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dirty="0"/>
              <a:t>p</a:t>
            </a:r>
            <a:r>
              <a:rPr lang="en-US" altLang="ja-JP" b="1" baseline="30000" dirty="0"/>
              <a:t>+</a:t>
            </a:r>
            <a:endParaRPr kumimoji="1" lang="ja-JP" altLang="en-US" b="1" baseline="30000"/>
          </a:p>
        </p:txBody>
      </p:sp>
      <p:sp>
        <p:nvSpPr>
          <p:cNvPr id="100" name="テキスト ボックス 99">
            <a:extLst>
              <a:ext uri="{FF2B5EF4-FFF2-40B4-BE49-F238E27FC236}">
                <a16:creationId xmlns:a16="http://schemas.microsoft.com/office/drawing/2014/main" id="{EC076AFF-D453-F947-8D78-43239DA65FA5}"/>
              </a:ext>
            </a:extLst>
          </p:cNvPr>
          <p:cNvSpPr txBox="1"/>
          <p:nvPr/>
        </p:nvSpPr>
        <p:spPr>
          <a:xfrm>
            <a:off x="10707317" y="1902665"/>
            <a:ext cx="439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dirty="0"/>
              <a:t>p</a:t>
            </a:r>
            <a:r>
              <a:rPr lang="en-US" altLang="ja-JP" b="1" baseline="30000" dirty="0"/>
              <a:t>+</a:t>
            </a:r>
            <a:endParaRPr kumimoji="1" lang="ja-JP" altLang="en-US" b="1" baseline="30000"/>
          </a:p>
        </p:txBody>
      </p:sp>
      <p:sp>
        <p:nvSpPr>
          <p:cNvPr id="101" name="テキスト ボックス 100">
            <a:extLst>
              <a:ext uri="{FF2B5EF4-FFF2-40B4-BE49-F238E27FC236}">
                <a16:creationId xmlns:a16="http://schemas.microsoft.com/office/drawing/2014/main" id="{12D1EF7C-FA00-4D4C-A2C3-564DBF40BFB1}"/>
              </a:ext>
            </a:extLst>
          </p:cNvPr>
          <p:cNvSpPr txBox="1"/>
          <p:nvPr/>
        </p:nvSpPr>
        <p:spPr>
          <a:xfrm>
            <a:off x="739100" y="1465585"/>
            <a:ext cx="976041" cy="2975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b="1" baseline="30000" dirty="0">
                <a:latin typeface="Cambria Math" panose="02040503050406030204" pitchFamily="18" charset="0"/>
                <a:ea typeface="Cambria Math" panose="02040503050406030204" pitchFamily="18" charset="0"/>
              </a:rPr>
              <a:t>S</a:t>
            </a:r>
            <a:r>
              <a:rPr lang="en-US" altLang="ja-JP" sz="2000" b="1" baseline="30000" dirty="0">
                <a:latin typeface="Cambria Math" panose="02040503050406030204" pitchFamily="18" charset="0"/>
                <a:ea typeface="Cambria Math" panose="02040503050406030204" pitchFamily="18" charset="0"/>
              </a:rPr>
              <a:t>ource</a:t>
            </a:r>
            <a:endParaRPr kumimoji="1" lang="ja-JP" altLang="en-US" sz="2000" b="1" baseline="30000">
              <a:latin typeface="Cambria Math" panose="02040503050406030204" pitchFamily="18" charset="0"/>
            </a:endParaRPr>
          </a:p>
        </p:txBody>
      </p:sp>
      <p:sp>
        <p:nvSpPr>
          <p:cNvPr id="102" name="テキスト ボックス 101">
            <a:extLst>
              <a:ext uri="{FF2B5EF4-FFF2-40B4-BE49-F238E27FC236}">
                <a16:creationId xmlns:a16="http://schemas.microsoft.com/office/drawing/2014/main" id="{97ED1CE3-5ECB-884B-9430-134DEFAD9383}"/>
              </a:ext>
            </a:extLst>
          </p:cNvPr>
          <p:cNvSpPr txBox="1"/>
          <p:nvPr/>
        </p:nvSpPr>
        <p:spPr>
          <a:xfrm>
            <a:off x="1543573" y="1257856"/>
            <a:ext cx="621654" cy="2975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b="1" baseline="30000" dirty="0">
                <a:latin typeface="Cambria Math" panose="02040503050406030204" pitchFamily="18" charset="0"/>
                <a:ea typeface="Cambria Math" panose="02040503050406030204" pitchFamily="18" charset="0"/>
              </a:rPr>
              <a:t>Gate</a:t>
            </a:r>
            <a:endParaRPr kumimoji="1" lang="ja-JP" altLang="en-US" sz="2000" b="1" baseline="30000">
              <a:latin typeface="Cambria Math" panose="02040503050406030204" pitchFamily="18" charset="0"/>
            </a:endParaRPr>
          </a:p>
        </p:txBody>
      </p:sp>
      <p:sp>
        <p:nvSpPr>
          <p:cNvPr id="103" name="テキスト ボックス 102">
            <a:extLst>
              <a:ext uri="{FF2B5EF4-FFF2-40B4-BE49-F238E27FC236}">
                <a16:creationId xmlns:a16="http://schemas.microsoft.com/office/drawing/2014/main" id="{7F5963FB-5C81-A64D-8B97-D6F3402BED28}"/>
              </a:ext>
            </a:extLst>
          </p:cNvPr>
          <p:cNvSpPr txBox="1"/>
          <p:nvPr/>
        </p:nvSpPr>
        <p:spPr>
          <a:xfrm>
            <a:off x="2258009" y="1490111"/>
            <a:ext cx="725106" cy="2975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b="1" baseline="30000" dirty="0">
                <a:latin typeface="Cambria Math" panose="02040503050406030204" pitchFamily="18" charset="0"/>
              </a:rPr>
              <a:t>Drain</a:t>
            </a:r>
            <a:endParaRPr kumimoji="1" lang="ja-JP" altLang="en-US" sz="2000" b="1" baseline="30000">
              <a:latin typeface="Cambria Math" panose="02040503050406030204" pitchFamily="18" charset="0"/>
            </a:endParaRPr>
          </a:p>
        </p:txBody>
      </p:sp>
      <p:sp>
        <p:nvSpPr>
          <p:cNvPr id="104" name="テキスト ボックス 103">
            <a:extLst>
              <a:ext uri="{FF2B5EF4-FFF2-40B4-BE49-F238E27FC236}">
                <a16:creationId xmlns:a16="http://schemas.microsoft.com/office/drawing/2014/main" id="{C8311071-4F52-9B47-818E-603AE71BC163}"/>
              </a:ext>
            </a:extLst>
          </p:cNvPr>
          <p:cNvSpPr txBox="1"/>
          <p:nvPr/>
        </p:nvSpPr>
        <p:spPr>
          <a:xfrm>
            <a:off x="3125350" y="1480269"/>
            <a:ext cx="976041" cy="2975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b="1" baseline="30000" dirty="0">
                <a:latin typeface="Cambria Math" panose="02040503050406030204" pitchFamily="18" charset="0"/>
                <a:ea typeface="Cambria Math" panose="02040503050406030204" pitchFamily="18" charset="0"/>
              </a:rPr>
              <a:t>S</a:t>
            </a:r>
            <a:r>
              <a:rPr lang="en-US" altLang="ja-JP" sz="2000" b="1" baseline="30000" dirty="0">
                <a:latin typeface="Cambria Math" panose="02040503050406030204" pitchFamily="18" charset="0"/>
                <a:ea typeface="Cambria Math" panose="02040503050406030204" pitchFamily="18" charset="0"/>
              </a:rPr>
              <a:t>ource</a:t>
            </a:r>
            <a:endParaRPr kumimoji="1" lang="ja-JP" altLang="en-US" sz="2000" b="1" baseline="30000">
              <a:latin typeface="Cambria Math" panose="02040503050406030204" pitchFamily="18" charset="0"/>
            </a:endParaRPr>
          </a:p>
        </p:txBody>
      </p:sp>
      <p:sp>
        <p:nvSpPr>
          <p:cNvPr id="105" name="テキスト ボックス 104">
            <a:extLst>
              <a:ext uri="{FF2B5EF4-FFF2-40B4-BE49-F238E27FC236}">
                <a16:creationId xmlns:a16="http://schemas.microsoft.com/office/drawing/2014/main" id="{349C8F2A-3CFB-2040-857A-ACD7EE6CAE4A}"/>
              </a:ext>
            </a:extLst>
          </p:cNvPr>
          <p:cNvSpPr txBox="1"/>
          <p:nvPr/>
        </p:nvSpPr>
        <p:spPr>
          <a:xfrm>
            <a:off x="3943481" y="1256317"/>
            <a:ext cx="621654" cy="2975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b="1" baseline="30000" dirty="0">
                <a:latin typeface="Cambria Math" panose="02040503050406030204" pitchFamily="18" charset="0"/>
                <a:ea typeface="Cambria Math" panose="02040503050406030204" pitchFamily="18" charset="0"/>
              </a:rPr>
              <a:t>Gate</a:t>
            </a:r>
            <a:endParaRPr kumimoji="1" lang="ja-JP" altLang="en-US" sz="2000" b="1" baseline="30000">
              <a:latin typeface="Cambria Math" panose="02040503050406030204" pitchFamily="18" charset="0"/>
            </a:endParaRPr>
          </a:p>
        </p:txBody>
      </p:sp>
      <p:sp>
        <p:nvSpPr>
          <p:cNvPr id="106" name="テキスト ボックス 105">
            <a:extLst>
              <a:ext uri="{FF2B5EF4-FFF2-40B4-BE49-F238E27FC236}">
                <a16:creationId xmlns:a16="http://schemas.microsoft.com/office/drawing/2014/main" id="{D91C82EC-79BC-614D-A2E7-9F9E3B856617}"/>
              </a:ext>
            </a:extLst>
          </p:cNvPr>
          <p:cNvSpPr txBox="1"/>
          <p:nvPr/>
        </p:nvSpPr>
        <p:spPr>
          <a:xfrm>
            <a:off x="4643040" y="1489940"/>
            <a:ext cx="725106" cy="2975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b="1" baseline="30000" dirty="0">
                <a:latin typeface="Cambria Math" panose="02040503050406030204" pitchFamily="18" charset="0"/>
              </a:rPr>
              <a:t>Drain</a:t>
            </a:r>
            <a:endParaRPr kumimoji="1" lang="ja-JP" altLang="en-US" sz="2000" b="1" baseline="30000">
              <a:latin typeface="Cambria Math" panose="02040503050406030204" pitchFamily="18" charset="0"/>
            </a:endParaRPr>
          </a:p>
        </p:txBody>
      </p:sp>
      <p:sp>
        <p:nvSpPr>
          <p:cNvPr id="107" name="テキスト ボックス 106">
            <a:extLst>
              <a:ext uri="{FF2B5EF4-FFF2-40B4-BE49-F238E27FC236}">
                <a16:creationId xmlns:a16="http://schemas.microsoft.com/office/drawing/2014/main" id="{BE44BA1C-B5FB-CB43-A2B3-370A679727BF}"/>
              </a:ext>
            </a:extLst>
          </p:cNvPr>
          <p:cNvSpPr txBox="1"/>
          <p:nvPr/>
        </p:nvSpPr>
        <p:spPr>
          <a:xfrm>
            <a:off x="6839881" y="1480269"/>
            <a:ext cx="976041" cy="2975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b="1" baseline="30000" dirty="0">
                <a:latin typeface="Cambria Math" panose="02040503050406030204" pitchFamily="18" charset="0"/>
                <a:ea typeface="Cambria Math" panose="02040503050406030204" pitchFamily="18" charset="0"/>
              </a:rPr>
              <a:t>S</a:t>
            </a:r>
            <a:r>
              <a:rPr lang="en-US" altLang="ja-JP" sz="2000" b="1" baseline="30000" dirty="0">
                <a:latin typeface="Cambria Math" panose="02040503050406030204" pitchFamily="18" charset="0"/>
                <a:ea typeface="Cambria Math" panose="02040503050406030204" pitchFamily="18" charset="0"/>
              </a:rPr>
              <a:t>ource</a:t>
            </a:r>
            <a:endParaRPr kumimoji="1" lang="ja-JP" altLang="en-US" sz="2000" b="1" baseline="30000">
              <a:latin typeface="Cambria Math" panose="02040503050406030204" pitchFamily="18" charset="0"/>
            </a:endParaRPr>
          </a:p>
        </p:txBody>
      </p:sp>
      <p:sp>
        <p:nvSpPr>
          <p:cNvPr id="108" name="テキスト ボックス 107">
            <a:extLst>
              <a:ext uri="{FF2B5EF4-FFF2-40B4-BE49-F238E27FC236}">
                <a16:creationId xmlns:a16="http://schemas.microsoft.com/office/drawing/2014/main" id="{D2C357C6-9F12-B442-8BEA-3E2073274B36}"/>
              </a:ext>
            </a:extLst>
          </p:cNvPr>
          <p:cNvSpPr txBox="1"/>
          <p:nvPr/>
        </p:nvSpPr>
        <p:spPr>
          <a:xfrm>
            <a:off x="7689474" y="1256317"/>
            <a:ext cx="621654" cy="2975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b="1" baseline="30000" dirty="0">
                <a:latin typeface="Cambria Math" panose="02040503050406030204" pitchFamily="18" charset="0"/>
                <a:ea typeface="Cambria Math" panose="02040503050406030204" pitchFamily="18" charset="0"/>
              </a:rPr>
              <a:t>Gate</a:t>
            </a:r>
            <a:endParaRPr kumimoji="1" lang="ja-JP" altLang="en-US" sz="2000" b="1" baseline="30000">
              <a:latin typeface="Cambria Math" panose="02040503050406030204" pitchFamily="18" charset="0"/>
            </a:endParaRPr>
          </a:p>
        </p:txBody>
      </p:sp>
      <p:sp>
        <p:nvSpPr>
          <p:cNvPr id="109" name="テキスト ボックス 108">
            <a:extLst>
              <a:ext uri="{FF2B5EF4-FFF2-40B4-BE49-F238E27FC236}">
                <a16:creationId xmlns:a16="http://schemas.microsoft.com/office/drawing/2014/main" id="{E8AC4DD7-EDBE-2D41-AA7B-56FF9AC62796}"/>
              </a:ext>
            </a:extLst>
          </p:cNvPr>
          <p:cNvSpPr txBox="1"/>
          <p:nvPr/>
        </p:nvSpPr>
        <p:spPr>
          <a:xfrm>
            <a:off x="8388131" y="1489940"/>
            <a:ext cx="725106" cy="2975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b="1" baseline="30000" dirty="0">
                <a:latin typeface="Cambria Math" panose="02040503050406030204" pitchFamily="18" charset="0"/>
              </a:rPr>
              <a:t>Drain</a:t>
            </a:r>
            <a:endParaRPr kumimoji="1" lang="ja-JP" altLang="en-US" sz="2000" b="1" baseline="30000">
              <a:latin typeface="Cambria Math" panose="02040503050406030204" pitchFamily="18" charset="0"/>
            </a:endParaRPr>
          </a:p>
        </p:txBody>
      </p:sp>
      <p:sp>
        <p:nvSpPr>
          <p:cNvPr id="110" name="テキスト ボックス 109">
            <a:extLst>
              <a:ext uri="{FF2B5EF4-FFF2-40B4-BE49-F238E27FC236}">
                <a16:creationId xmlns:a16="http://schemas.microsoft.com/office/drawing/2014/main" id="{F237DBB7-08BA-3644-88C6-43762B663FDF}"/>
              </a:ext>
            </a:extLst>
          </p:cNvPr>
          <p:cNvSpPr txBox="1"/>
          <p:nvPr/>
        </p:nvSpPr>
        <p:spPr>
          <a:xfrm>
            <a:off x="9333009" y="1477451"/>
            <a:ext cx="976041" cy="2975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b="1" baseline="30000" dirty="0">
                <a:latin typeface="Cambria Math" panose="02040503050406030204" pitchFamily="18" charset="0"/>
                <a:ea typeface="Cambria Math" panose="02040503050406030204" pitchFamily="18" charset="0"/>
              </a:rPr>
              <a:t>S</a:t>
            </a:r>
            <a:r>
              <a:rPr lang="en-US" altLang="ja-JP" sz="2000" b="1" baseline="30000" dirty="0">
                <a:latin typeface="Cambria Math" panose="02040503050406030204" pitchFamily="18" charset="0"/>
                <a:ea typeface="Cambria Math" panose="02040503050406030204" pitchFamily="18" charset="0"/>
              </a:rPr>
              <a:t>ource</a:t>
            </a:r>
            <a:endParaRPr kumimoji="1" lang="ja-JP" altLang="en-US" sz="2000" b="1" baseline="30000">
              <a:latin typeface="Cambria Math" panose="02040503050406030204" pitchFamily="18" charset="0"/>
            </a:endParaRPr>
          </a:p>
        </p:txBody>
      </p:sp>
      <p:sp>
        <p:nvSpPr>
          <p:cNvPr id="111" name="テキスト ボックス 110">
            <a:extLst>
              <a:ext uri="{FF2B5EF4-FFF2-40B4-BE49-F238E27FC236}">
                <a16:creationId xmlns:a16="http://schemas.microsoft.com/office/drawing/2014/main" id="{896F8125-7397-E742-90E1-C8E2AE7C493C}"/>
              </a:ext>
            </a:extLst>
          </p:cNvPr>
          <p:cNvSpPr txBox="1"/>
          <p:nvPr/>
        </p:nvSpPr>
        <p:spPr>
          <a:xfrm>
            <a:off x="10168717" y="1270345"/>
            <a:ext cx="621654" cy="2975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b="1" baseline="30000" dirty="0">
                <a:latin typeface="Cambria Math" panose="02040503050406030204" pitchFamily="18" charset="0"/>
                <a:ea typeface="Cambria Math" panose="02040503050406030204" pitchFamily="18" charset="0"/>
              </a:rPr>
              <a:t>Gate</a:t>
            </a:r>
            <a:endParaRPr kumimoji="1" lang="ja-JP" altLang="en-US" sz="2000" b="1" baseline="30000">
              <a:latin typeface="Cambria Math" panose="02040503050406030204" pitchFamily="18" charset="0"/>
            </a:endParaRPr>
          </a:p>
        </p:txBody>
      </p:sp>
      <p:sp>
        <p:nvSpPr>
          <p:cNvPr id="112" name="テキスト ボックス 111">
            <a:extLst>
              <a:ext uri="{FF2B5EF4-FFF2-40B4-BE49-F238E27FC236}">
                <a16:creationId xmlns:a16="http://schemas.microsoft.com/office/drawing/2014/main" id="{AE53D469-A2CD-4B47-A037-2FDC4220C11B}"/>
              </a:ext>
            </a:extLst>
          </p:cNvPr>
          <p:cNvSpPr txBox="1"/>
          <p:nvPr/>
        </p:nvSpPr>
        <p:spPr>
          <a:xfrm>
            <a:off x="10898044" y="1458320"/>
            <a:ext cx="725106" cy="2975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b="1" baseline="30000" dirty="0">
                <a:latin typeface="Cambria Math" panose="02040503050406030204" pitchFamily="18" charset="0"/>
              </a:rPr>
              <a:t>Drain</a:t>
            </a:r>
            <a:endParaRPr kumimoji="1" lang="ja-JP" altLang="en-US" sz="2000" b="1" baseline="30000">
              <a:latin typeface="Cambria Math" panose="02040503050406030204" pitchFamily="18" charset="0"/>
            </a:endParaRPr>
          </a:p>
        </p:txBody>
      </p:sp>
      <p:sp>
        <p:nvSpPr>
          <p:cNvPr id="113" name="テキスト ボックス 112">
            <a:extLst>
              <a:ext uri="{FF2B5EF4-FFF2-40B4-BE49-F238E27FC236}">
                <a16:creationId xmlns:a16="http://schemas.microsoft.com/office/drawing/2014/main" id="{6BFF3E5F-C021-B741-8F51-90831D69ACBC}"/>
              </a:ext>
            </a:extLst>
          </p:cNvPr>
          <p:cNvSpPr txBox="1"/>
          <p:nvPr/>
        </p:nvSpPr>
        <p:spPr>
          <a:xfrm>
            <a:off x="8988177" y="2386943"/>
            <a:ext cx="1318814" cy="2975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b="1" baseline="30000">
                <a:latin typeface="Cambria Math" panose="02040503050406030204" pitchFamily="18" charset="0"/>
              </a:rPr>
              <a:t>絶縁層</a:t>
            </a:r>
          </a:p>
        </p:txBody>
      </p:sp>
      <p:sp>
        <p:nvSpPr>
          <p:cNvPr id="114" name="テキスト ボックス 113">
            <a:extLst>
              <a:ext uri="{FF2B5EF4-FFF2-40B4-BE49-F238E27FC236}">
                <a16:creationId xmlns:a16="http://schemas.microsoft.com/office/drawing/2014/main" id="{2FDFC4DC-2D52-9249-B810-220A7976FC53}"/>
              </a:ext>
            </a:extLst>
          </p:cNvPr>
          <p:cNvSpPr txBox="1"/>
          <p:nvPr/>
        </p:nvSpPr>
        <p:spPr>
          <a:xfrm>
            <a:off x="2472025" y="2536981"/>
            <a:ext cx="1318814" cy="2975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b="1" baseline="30000" dirty="0">
                <a:latin typeface="Cambria Math" panose="02040503050406030204" pitchFamily="18" charset="0"/>
              </a:rPr>
              <a:t>p-well</a:t>
            </a:r>
            <a:endParaRPr kumimoji="1" lang="ja-JP" altLang="en-US" sz="2000" b="1" baseline="30000">
              <a:latin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022990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2EA4320-59EB-6C41-BB40-4115041864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2188" y="1689066"/>
            <a:ext cx="2679914" cy="5045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ja-JP" altLang="en-US" sz="2000" b="1">
                <a:latin typeface="Cambria Math" panose="02040503050406030204" pitchFamily="18" charset="0"/>
              </a:rPr>
              <a:t>（</a:t>
            </a:r>
            <a:r>
              <a:rPr kumimoji="1" lang="en-US" altLang="ja-JP" sz="2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a</a:t>
            </a:r>
            <a:r>
              <a:rPr kumimoji="1" lang="ja-JP" altLang="en-US" sz="2000" b="1">
                <a:latin typeface="Cambria Math" panose="02040503050406030204" pitchFamily="18" charset="0"/>
              </a:rPr>
              <a:t>）</a:t>
            </a:r>
            <a:r>
              <a:rPr kumimoji="1" lang="en-US" altLang="ja-JP" sz="2000" b="1" dirty="0">
                <a:latin typeface="Cambria Math" panose="02040503050406030204" pitchFamily="18" charset="0"/>
              </a:rPr>
              <a:t>Bulk CMOS</a:t>
            </a:r>
            <a:endParaRPr kumimoji="1" lang="ja-JP" altLang="en-US" sz="2000" b="1">
              <a:latin typeface="Cambria Math" panose="02040503050406030204" pitchFamily="18" charset="0"/>
            </a:endParaRPr>
          </a:p>
        </p:txBody>
      </p:sp>
      <p:pic>
        <p:nvPicPr>
          <p:cNvPr id="4" name="図 3" descr="ダイアグラム&#10;&#10;中程度の精度で自動的に生成された説明">
            <a:extLst>
              <a:ext uri="{FF2B5EF4-FFF2-40B4-BE49-F238E27FC236}">
                <a16:creationId xmlns:a16="http://schemas.microsoft.com/office/drawing/2014/main" id="{60FB8E75-9AD4-0F47-A43B-7EB89059D3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100" y="2051050"/>
            <a:ext cx="10845800" cy="2755900"/>
          </a:xfrm>
          <a:prstGeom prst="rect">
            <a:avLst/>
          </a:prstGeom>
        </p:spPr>
      </p:pic>
      <p:sp>
        <p:nvSpPr>
          <p:cNvPr id="5" name="コンテンツ プレースホルダー 2">
            <a:extLst>
              <a:ext uri="{FF2B5EF4-FFF2-40B4-BE49-F238E27FC236}">
                <a16:creationId xmlns:a16="http://schemas.microsoft.com/office/drawing/2014/main" id="{82E4AFAC-0BE8-034E-9CDA-F0824C898BBF}"/>
              </a:ext>
            </a:extLst>
          </p:cNvPr>
          <p:cNvSpPr txBox="1">
            <a:spLocks/>
          </p:cNvSpPr>
          <p:nvPr/>
        </p:nvSpPr>
        <p:spPr>
          <a:xfrm>
            <a:off x="6411617" y="1689065"/>
            <a:ext cx="2570242" cy="5045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sz="2000" b="1">
                <a:latin typeface="Cambria Math" panose="02040503050406030204" pitchFamily="18" charset="0"/>
              </a:rPr>
              <a:t>（</a:t>
            </a:r>
            <a:r>
              <a:rPr lang="en-US" altLang="ja-JP" sz="2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b</a:t>
            </a:r>
            <a:r>
              <a:rPr lang="ja-JP" altLang="en-US" sz="2000" b="1">
                <a:latin typeface="Cambria Math" panose="02040503050406030204" pitchFamily="18" charset="0"/>
              </a:rPr>
              <a:t>）</a:t>
            </a:r>
            <a:r>
              <a:rPr lang="en-US" altLang="ja-JP" sz="2000" b="1" dirty="0">
                <a:latin typeface="Cambria Math" panose="02040503050406030204" pitchFamily="18" charset="0"/>
              </a:rPr>
              <a:t>SOI CMOS</a:t>
            </a:r>
            <a:endParaRPr lang="ja-JP" altLang="en-US" sz="2000" b="1">
              <a:latin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665600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1348AF2-A919-924F-8D2B-930D2D1356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6258" y="7007116"/>
            <a:ext cx="10515600" cy="4351338"/>
          </a:xfrm>
        </p:spPr>
        <p:txBody>
          <a:bodyPr/>
          <a:lstStyle/>
          <a:p>
            <a:r>
              <a:rPr kumimoji="1" lang="ja-JP" altLang="en-US"/>
              <a:t>ああああああ</a:t>
            </a:r>
          </a:p>
        </p:txBody>
      </p:sp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072F673B-69E6-014C-9C1F-E63B7CB03E04}"/>
              </a:ext>
            </a:extLst>
          </p:cNvPr>
          <p:cNvGrpSpPr/>
          <p:nvPr/>
        </p:nvGrpSpPr>
        <p:grpSpPr>
          <a:xfrm>
            <a:off x="2669493" y="751867"/>
            <a:ext cx="5616974" cy="4796407"/>
            <a:chOff x="2669493" y="480933"/>
            <a:chExt cx="5616974" cy="4796407"/>
          </a:xfrm>
        </p:grpSpPr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241CCC36-533E-D346-A8AE-B7BE780010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30467" y="687920"/>
              <a:ext cx="5256000" cy="3942000"/>
            </a:xfrm>
            <a:prstGeom prst="rect">
              <a:avLst/>
            </a:prstGeom>
          </p:spPr>
        </p:pic>
        <p:sp>
          <p:nvSpPr>
            <p:cNvPr id="7" name="正方形/長方形 6">
              <a:extLst>
                <a:ext uri="{FF2B5EF4-FFF2-40B4-BE49-F238E27FC236}">
                  <a16:creationId xmlns:a16="http://schemas.microsoft.com/office/drawing/2014/main" id="{F45A772F-D575-944A-A620-9FF79135EF80}"/>
                </a:ext>
              </a:extLst>
            </p:cNvPr>
            <p:cNvSpPr/>
            <p:nvPr/>
          </p:nvSpPr>
          <p:spPr>
            <a:xfrm>
              <a:off x="2996419" y="4487593"/>
              <a:ext cx="5288496" cy="34844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正方形/長方形 7">
              <a:extLst>
                <a:ext uri="{FF2B5EF4-FFF2-40B4-BE49-F238E27FC236}">
                  <a16:creationId xmlns:a16="http://schemas.microsoft.com/office/drawing/2014/main" id="{5C4B0991-EC88-FD4A-812A-58B182B68F39}"/>
                </a:ext>
              </a:extLst>
            </p:cNvPr>
            <p:cNvSpPr/>
            <p:nvPr/>
          </p:nvSpPr>
          <p:spPr>
            <a:xfrm rot="16200000">
              <a:off x="1088591" y="2419685"/>
              <a:ext cx="4122234" cy="2447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" name="コンテンツ プレースホルダー 2">
              <a:extLst>
                <a:ext uri="{FF2B5EF4-FFF2-40B4-BE49-F238E27FC236}">
                  <a16:creationId xmlns:a16="http://schemas.microsoft.com/office/drawing/2014/main" id="{8A1F32E2-7839-1443-8D5A-7BFEE9A75CE4}"/>
                </a:ext>
              </a:extLst>
            </p:cNvPr>
            <p:cNvSpPr txBox="1">
              <a:spLocks/>
            </p:cNvSpPr>
            <p:nvPr/>
          </p:nvSpPr>
          <p:spPr>
            <a:xfrm>
              <a:off x="3141117" y="4411993"/>
              <a:ext cx="483222" cy="424048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kumimoji="1"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" altLang="ja-JP" sz="1400" dirty="0">
                  <a:latin typeface="Noto Sans Linear A" panose="020B0502040504020204" pitchFamily="34" charset="0"/>
                  <a:ea typeface="Noto Sans Linear A" panose="020B0502040504020204" pitchFamily="34" charset="0"/>
                  <a:cs typeface="Beirut" pitchFamily="2" charset="-78"/>
                </a:rPr>
                <a:t>0</a:t>
              </a:r>
            </a:p>
          </p:txBody>
        </p:sp>
        <p:sp>
          <p:nvSpPr>
            <p:cNvPr id="9" name="コンテンツ プレースホルダー 2">
              <a:extLst>
                <a:ext uri="{FF2B5EF4-FFF2-40B4-BE49-F238E27FC236}">
                  <a16:creationId xmlns:a16="http://schemas.microsoft.com/office/drawing/2014/main" id="{EFC58C32-EA77-8A49-B1B6-36C95E7AE413}"/>
                </a:ext>
              </a:extLst>
            </p:cNvPr>
            <p:cNvSpPr txBox="1">
              <a:spLocks/>
            </p:cNvSpPr>
            <p:nvPr/>
          </p:nvSpPr>
          <p:spPr>
            <a:xfrm>
              <a:off x="4322217" y="4431012"/>
              <a:ext cx="483222" cy="424048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kumimoji="1"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" altLang="ja-JP" sz="1400" dirty="0">
                  <a:latin typeface="Noto Sans Linear A" panose="020B0502040504020204" pitchFamily="34" charset="0"/>
                  <a:ea typeface="Noto Sans Linear A" panose="020B0502040504020204" pitchFamily="34" charset="0"/>
                  <a:cs typeface="Beirut" pitchFamily="2" charset="-78"/>
                </a:rPr>
                <a:t>50</a:t>
              </a:r>
            </a:p>
          </p:txBody>
        </p:sp>
        <p:sp>
          <p:nvSpPr>
            <p:cNvPr id="10" name="コンテンツ プレースホルダー 2">
              <a:extLst>
                <a:ext uri="{FF2B5EF4-FFF2-40B4-BE49-F238E27FC236}">
                  <a16:creationId xmlns:a16="http://schemas.microsoft.com/office/drawing/2014/main" id="{86B2398D-C6C5-AE45-BC3B-0BE67AC58B1F}"/>
                </a:ext>
              </a:extLst>
            </p:cNvPr>
            <p:cNvSpPr txBox="1">
              <a:spLocks/>
            </p:cNvSpPr>
            <p:nvPr/>
          </p:nvSpPr>
          <p:spPr>
            <a:xfrm>
              <a:off x="5450836" y="4431012"/>
              <a:ext cx="483222" cy="424048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kumimoji="1"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" altLang="ja-JP" sz="1400" dirty="0">
                  <a:latin typeface="Noto Sans Linear A" panose="020B0502040504020204" pitchFamily="34" charset="0"/>
                  <a:ea typeface="Noto Sans Linear A" panose="020B0502040504020204" pitchFamily="34" charset="0"/>
                  <a:cs typeface="Beirut" pitchFamily="2" charset="-78"/>
                </a:rPr>
                <a:t>100</a:t>
              </a:r>
            </a:p>
          </p:txBody>
        </p:sp>
        <p:sp>
          <p:nvSpPr>
            <p:cNvPr id="11" name="コンテンツ プレースホルダー 2">
              <a:extLst>
                <a:ext uri="{FF2B5EF4-FFF2-40B4-BE49-F238E27FC236}">
                  <a16:creationId xmlns:a16="http://schemas.microsoft.com/office/drawing/2014/main" id="{80ABC23A-A10F-284F-9161-3FC332F795EF}"/>
                </a:ext>
              </a:extLst>
            </p:cNvPr>
            <p:cNvSpPr txBox="1">
              <a:spLocks/>
            </p:cNvSpPr>
            <p:nvPr/>
          </p:nvSpPr>
          <p:spPr>
            <a:xfrm>
              <a:off x="6609240" y="4431012"/>
              <a:ext cx="483222" cy="424048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kumimoji="1"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" altLang="ja-JP" sz="1400" dirty="0">
                  <a:latin typeface="Noto Sans Linear A" panose="020B0502040504020204" pitchFamily="34" charset="0"/>
                  <a:ea typeface="Noto Sans Linear A" panose="020B0502040504020204" pitchFamily="34" charset="0"/>
                  <a:cs typeface="Beirut" pitchFamily="2" charset="-78"/>
                </a:rPr>
                <a:t>150</a:t>
              </a:r>
            </a:p>
          </p:txBody>
        </p:sp>
        <p:sp>
          <p:nvSpPr>
            <p:cNvPr id="12" name="コンテンツ プレースホルダー 2">
              <a:extLst>
                <a:ext uri="{FF2B5EF4-FFF2-40B4-BE49-F238E27FC236}">
                  <a16:creationId xmlns:a16="http://schemas.microsoft.com/office/drawing/2014/main" id="{B0BDD8CA-919D-144C-8E2B-9992401D8E5A}"/>
                </a:ext>
              </a:extLst>
            </p:cNvPr>
            <p:cNvSpPr txBox="1">
              <a:spLocks/>
            </p:cNvSpPr>
            <p:nvPr/>
          </p:nvSpPr>
          <p:spPr>
            <a:xfrm>
              <a:off x="7801693" y="4427819"/>
              <a:ext cx="483222" cy="424048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kumimoji="1"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" altLang="ja-JP" sz="1400" dirty="0">
                  <a:latin typeface="Noto Sans Linear A" panose="020B0502040504020204" pitchFamily="34" charset="0"/>
                  <a:ea typeface="Noto Sans Linear A" panose="020B0502040504020204" pitchFamily="34" charset="0"/>
                  <a:cs typeface="Beirut" pitchFamily="2" charset="-78"/>
                </a:rPr>
                <a:t>200</a:t>
              </a:r>
            </a:p>
          </p:txBody>
        </p:sp>
        <p:sp>
          <p:nvSpPr>
            <p:cNvPr id="13" name="コンテンツ プレースホルダー 2">
              <a:extLst>
                <a:ext uri="{FF2B5EF4-FFF2-40B4-BE49-F238E27FC236}">
                  <a16:creationId xmlns:a16="http://schemas.microsoft.com/office/drawing/2014/main" id="{7BED3384-8F94-E74D-92DD-7A331B0B8BC7}"/>
                </a:ext>
              </a:extLst>
            </p:cNvPr>
            <p:cNvSpPr txBox="1">
              <a:spLocks/>
            </p:cNvSpPr>
            <p:nvPr/>
          </p:nvSpPr>
          <p:spPr>
            <a:xfrm>
              <a:off x="3010156" y="4292280"/>
              <a:ext cx="483222" cy="424048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kumimoji="1"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" altLang="ja-JP" sz="1400" dirty="0">
                  <a:latin typeface="Noto Sans Linear A" panose="020B0502040504020204" pitchFamily="34" charset="0"/>
                  <a:ea typeface="Noto Sans Linear A" panose="020B0502040504020204" pitchFamily="34" charset="0"/>
                  <a:cs typeface="Beirut" pitchFamily="2" charset="-78"/>
                </a:rPr>
                <a:t>0</a:t>
              </a:r>
            </a:p>
          </p:txBody>
        </p:sp>
        <p:sp>
          <p:nvSpPr>
            <p:cNvPr id="14" name="コンテンツ プレースホルダー 2">
              <a:extLst>
                <a:ext uri="{FF2B5EF4-FFF2-40B4-BE49-F238E27FC236}">
                  <a16:creationId xmlns:a16="http://schemas.microsoft.com/office/drawing/2014/main" id="{B3A2D87C-2E21-1F48-8772-D74517002496}"/>
                </a:ext>
              </a:extLst>
            </p:cNvPr>
            <p:cNvSpPr txBox="1">
              <a:spLocks/>
            </p:cNvSpPr>
            <p:nvPr/>
          </p:nvSpPr>
          <p:spPr>
            <a:xfrm>
              <a:off x="2922845" y="3588761"/>
              <a:ext cx="483222" cy="424048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kumimoji="1"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" altLang="ja-JP" sz="1400" dirty="0">
                  <a:latin typeface="Noto Sans Linear A" panose="020B0502040504020204" pitchFamily="34" charset="0"/>
                  <a:ea typeface="Noto Sans Linear A" panose="020B0502040504020204" pitchFamily="34" charset="0"/>
                  <a:cs typeface="Beirut" pitchFamily="2" charset="-78"/>
                </a:rPr>
                <a:t>0.2</a:t>
              </a:r>
            </a:p>
          </p:txBody>
        </p:sp>
        <p:sp>
          <p:nvSpPr>
            <p:cNvPr id="15" name="コンテンツ プレースホルダー 2">
              <a:extLst>
                <a:ext uri="{FF2B5EF4-FFF2-40B4-BE49-F238E27FC236}">
                  <a16:creationId xmlns:a16="http://schemas.microsoft.com/office/drawing/2014/main" id="{1C92AD67-5A20-9242-A055-03DBED5EBA07}"/>
                </a:ext>
              </a:extLst>
            </p:cNvPr>
            <p:cNvSpPr txBox="1">
              <a:spLocks/>
            </p:cNvSpPr>
            <p:nvPr/>
          </p:nvSpPr>
          <p:spPr>
            <a:xfrm>
              <a:off x="2922845" y="2831734"/>
              <a:ext cx="483222" cy="424048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kumimoji="1"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" altLang="ja-JP" sz="1400" dirty="0">
                  <a:latin typeface="Noto Sans Linear A" panose="020B0502040504020204" pitchFamily="34" charset="0"/>
                  <a:ea typeface="Noto Sans Linear A" panose="020B0502040504020204" pitchFamily="34" charset="0"/>
                  <a:cs typeface="Beirut" pitchFamily="2" charset="-78"/>
                </a:rPr>
                <a:t>0.4</a:t>
              </a:r>
            </a:p>
          </p:txBody>
        </p:sp>
        <p:sp>
          <p:nvSpPr>
            <p:cNvPr id="16" name="コンテンツ プレースホルダー 2">
              <a:extLst>
                <a:ext uri="{FF2B5EF4-FFF2-40B4-BE49-F238E27FC236}">
                  <a16:creationId xmlns:a16="http://schemas.microsoft.com/office/drawing/2014/main" id="{54FD0AF5-CD3C-184C-B4B2-488E020D0F31}"/>
                </a:ext>
              </a:extLst>
            </p:cNvPr>
            <p:cNvSpPr txBox="1">
              <a:spLocks/>
            </p:cNvSpPr>
            <p:nvPr/>
          </p:nvSpPr>
          <p:spPr>
            <a:xfrm>
              <a:off x="2928528" y="2101853"/>
              <a:ext cx="483222" cy="424048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kumimoji="1"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" altLang="ja-JP" sz="1400" dirty="0">
                  <a:latin typeface="Noto Sans Linear A" panose="020B0502040504020204" pitchFamily="34" charset="0"/>
                  <a:ea typeface="Noto Sans Linear A" panose="020B0502040504020204" pitchFamily="34" charset="0"/>
                  <a:cs typeface="Beirut" pitchFamily="2" charset="-78"/>
                </a:rPr>
                <a:t>0.6</a:t>
              </a:r>
            </a:p>
          </p:txBody>
        </p:sp>
        <p:sp>
          <p:nvSpPr>
            <p:cNvPr id="17" name="コンテンツ プレースホルダー 2">
              <a:extLst>
                <a:ext uri="{FF2B5EF4-FFF2-40B4-BE49-F238E27FC236}">
                  <a16:creationId xmlns:a16="http://schemas.microsoft.com/office/drawing/2014/main" id="{81BD615B-829B-6340-9D7E-56BC53E77D8A}"/>
                </a:ext>
              </a:extLst>
            </p:cNvPr>
            <p:cNvSpPr txBox="1">
              <a:spLocks/>
            </p:cNvSpPr>
            <p:nvPr/>
          </p:nvSpPr>
          <p:spPr>
            <a:xfrm>
              <a:off x="2922845" y="1378157"/>
              <a:ext cx="483222" cy="424048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kumimoji="1"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" altLang="ja-JP" sz="1400" dirty="0">
                  <a:latin typeface="Noto Sans Linear A" panose="020B0502040504020204" pitchFamily="34" charset="0"/>
                  <a:ea typeface="Noto Sans Linear A" panose="020B0502040504020204" pitchFamily="34" charset="0"/>
                  <a:cs typeface="Beirut" pitchFamily="2" charset="-78"/>
                </a:rPr>
                <a:t>0.8</a:t>
              </a:r>
            </a:p>
          </p:txBody>
        </p:sp>
        <p:sp>
          <p:nvSpPr>
            <p:cNvPr id="18" name="コンテンツ プレースホルダー 2">
              <a:extLst>
                <a:ext uri="{FF2B5EF4-FFF2-40B4-BE49-F238E27FC236}">
                  <a16:creationId xmlns:a16="http://schemas.microsoft.com/office/drawing/2014/main" id="{61047AE8-9562-8F47-8420-F52CEBDD5A68}"/>
                </a:ext>
              </a:extLst>
            </p:cNvPr>
            <p:cNvSpPr txBox="1">
              <a:spLocks/>
            </p:cNvSpPr>
            <p:nvPr/>
          </p:nvSpPr>
          <p:spPr>
            <a:xfrm>
              <a:off x="3027342" y="667070"/>
              <a:ext cx="483222" cy="424048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kumimoji="1"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" altLang="ja-JP" sz="1400" dirty="0">
                  <a:latin typeface="Noto Sans Linear A" panose="020B0502040504020204" pitchFamily="34" charset="0"/>
                  <a:ea typeface="Noto Sans Linear A" panose="020B0502040504020204" pitchFamily="34" charset="0"/>
                  <a:cs typeface="Beirut" pitchFamily="2" charset="-78"/>
                </a:rPr>
                <a:t>1</a:t>
              </a:r>
            </a:p>
          </p:txBody>
        </p:sp>
        <p:sp>
          <p:nvSpPr>
            <p:cNvPr id="19" name="コンテンツ プレースホルダー 2">
              <a:extLst>
                <a:ext uri="{FF2B5EF4-FFF2-40B4-BE49-F238E27FC236}">
                  <a16:creationId xmlns:a16="http://schemas.microsoft.com/office/drawing/2014/main" id="{13C10A8C-E5A1-4547-8401-38D4A7CD4F7A}"/>
                </a:ext>
              </a:extLst>
            </p:cNvPr>
            <p:cNvSpPr txBox="1">
              <a:spLocks/>
            </p:cNvSpPr>
            <p:nvPr/>
          </p:nvSpPr>
          <p:spPr>
            <a:xfrm>
              <a:off x="4234162" y="4823405"/>
              <a:ext cx="2916569" cy="45393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kumimoji="1"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ja-JP" altLang="en-US" sz="1800" b="1">
                  <a:latin typeface="+mn-ea"/>
                </a:rPr>
                <a:t>バックバイアス電圧</a:t>
              </a:r>
              <a:r>
                <a:rPr lang="en-US" altLang="ja-JP" sz="1800" b="1" dirty="0">
                  <a:latin typeface="+mn-ea"/>
                </a:rPr>
                <a:t> [-V]</a:t>
              </a:r>
            </a:p>
            <a:p>
              <a:endParaRPr lang="ja-JP" altLang="en-US" sz="1800" b="1">
                <a:latin typeface="+mn-ea"/>
              </a:endParaRPr>
            </a:p>
          </p:txBody>
        </p:sp>
        <p:sp>
          <p:nvSpPr>
            <p:cNvPr id="20" name="コンテンツ プレースホルダー 2">
              <a:extLst>
                <a:ext uri="{FF2B5EF4-FFF2-40B4-BE49-F238E27FC236}">
                  <a16:creationId xmlns:a16="http://schemas.microsoft.com/office/drawing/2014/main" id="{FC8959EF-FB0E-0342-B17A-5E313AF276B6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1424867" y="2067087"/>
              <a:ext cx="3211198" cy="72194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kumimoji="1"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ja-JP" sz="1800" b="1" dirty="0">
                  <a:latin typeface="+mn-ea"/>
                </a:rPr>
                <a:t>1 </a:t>
              </a:r>
              <a:r>
                <a:rPr lang="ja-JP" altLang="en-US" sz="1800" b="1">
                  <a:latin typeface="+mn-ea"/>
                </a:rPr>
                <a:t>ピクセルイベントの割合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793477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グラフ, 棒グラフ&#10;&#10;自動的に生成された説明">
            <a:extLst>
              <a:ext uri="{FF2B5EF4-FFF2-40B4-BE49-F238E27FC236}">
                <a16:creationId xmlns:a16="http://schemas.microsoft.com/office/drawing/2014/main" id="{4F79262D-BF45-00BB-3581-29155FF1DD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6626" y="0"/>
            <a:ext cx="7772400" cy="6647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84775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E4928CA-B135-9448-B837-A98EDB6D05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877918"/>
            <a:ext cx="10515600" cy="4351338"/>
          </a:xfrm>
        </p:spPr>
        <p:txBody>
          <a:bodyPr/>
          <a:lstStyle/>
          <a:p>
            <a:r>
              <a:rPr kumimoji="1" lang="en-US" altLang="ja-JP" dirty="0" err="1"/>
              <a:t>aaaaa</a:t>
            </a:r>
            <a:endParaRPr kumimoji="1" lang="en-US" altLang="ja-JP" dirty="0"/>
          </a:p>
          <a:p>
            <a:endParaRPr kumimoji="1" lang="ja-JP" altLang="en-US"/>
          </a:p>
        </p:txBody>
      </p:sp>
      <p:grpSp>
        <p:nvGrpSpPr>
          <p:cNvPr id="48" name="グループ化 47">
            <a:extLst>
              <a:ext uri="{FF2B5EF4-FFF2-40B4-BE49-F238E27FC236}">
                <a16:creationId xmlns:a16="http://schemas.microsoft.com/office/drawing/2014/main" id="{6FDDC2E5-5F38-8A45-B3BF-D68E6EA46153}"/>
              </a:ext>
            </a:extLst>
          </p:cNvPr>
          <p:cNvGrpSpPr/>
          <p:nvPr/>
        </p:nvGrpSpPr>
        <p:grpSpPr>
          <a:xfrm>
            <a:off x="1903340" y="758999"/>
            <a:ext cx="6231206" cy="4938037"/>
            <a:chOff x="1903340" y="335666"/>
            <a:chExt cx="6231206" cy="4938037"/>
          </a:xfrm>
        </p:grpSpPr>
        <p:pic>
          <p:nvPicPr>
            <p:cNvPr id="4" name="図 3">
              <a:extLst>
                <a:ext uri="{FF2B5EF4-FFF2-40B4-BE49-F238E27FC236}">
                  <a16:creationId xmlns:a16="http://schemas.microsoft.com/office/drawing/2014/main" id="{9B25F4E1-F74D-F148-8C56-025B122479E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49117" y="500089"/>
              <a:ext cx="5540037" cy="4017771"/>
            </a:xfrm>
            <a:prstGeom prst="rect">
              <a:avLst/>
            </a:prstGeom>
          </p:spPr>
        </p:pic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8C3047B8-B6AF-2244-9234-D5854024D4BC}"/>
                </a:ext>
              </a:extLst>
            </p:cNvPr>
            <p:cNvSpPr/>
            <p:nvPr/>
          </p:nvSpPr>
          <p:spPr>
            <a:xfrm>
              <a:off x="2161475" y="4365050"/>
              <a:ext cx="5827679" cy="37401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" name="正方形/長方形 6">
              <a:extLst>
                <a:ext uri="{FF2B5EF4-FFF2-40B4-BE49-F238E27FC236}">
                  <a16:creationId xmlns:a16="http://schemas.microsoft.com/office/drawing/2014/main" id="{E7D2CAA2-43C8-A94E-A35A-8467FA905F01}"/>
                </a:ext>
              </a:extLst>
            </p:cNvPr>
            <p:cNvSpPr/>
            <p:nvPr/>
          </p:nvSpPr>
          <p:spPr>
            <a:xfrm rot="16200000">
              <a:off x="372245" y="2136495"/>
              <a:ext cx="4029383" cy="42772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コンテンツ プレースホルダー 2">
              <a:extLst>
                <a:ext uri="{FF2B5EF4-FFF2-40B4-BE49-F238E27FC236}">
                  <a16:creationId xmlns:a16="http://schemas.microsoft.com/office/drawing/2014/main" id="{5842D00A-A57A-9342-B88A-F13B347BCC83}"/>
                </a:ext>
              </a:extLst>
            </p:cNvPr>
            <p:cNvSpPr txBox="1">
              <a:spLocks/>
            </p:cNvSpPr>
            <p:nvPr/>
          </p:nvSpPr>
          <p:spPr>
            <a:xfrm>
              <a:off x="2488778" y="4320000"/>
              <a:ext cx="574828" cy="48777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kumimoji="1"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" altLang="ja-JP" sz="1400" dirty="0">
                  <a:latin typeface="Noto Sans Linear A" panose="020B0502040504020204" pitchFamily="34" charset="0"/>
                  <a:ea typeface="Noto Sans Linear A" panose="020B0502040504020204" pitchFamily="34" charset="0"/>
                  <a:cs typeface="Beirut" pitchFamily="2" charset="-78"/>
                </a:rPr>
                <a:t>0</a:t>
              </a:r>
            </a:p>
          </p:txBody>
        </p:sp>
        <p:sp>
          <p:nvSpPr>
            <p:cNvPr id="9" name="コンテンツ プレースホルダー 2">
              <a:extLst>
                <a:ext uri="{FF2B5EF4-FFF2-40B4-BE49-F238E27FC236}">
                  <a16:creationId xmlns:a16="http://schemas.microsoft.com/office/drawing/2014/main" id="{B2B787E0-53C6-BF4F-AAB5-13ED819ECED4}"/>
                </a:ext>
              </a:extLst>
            </p:cNvPr>
            <p:cNvSpPr txBox="1">
              <a:spLocks/>
            </p:cNvSpPr>
            <p:nvPr/>
          </p:nvSpPr>
          <p:spPr>
            <a:xfrm>
              <a:off x="3053551" y="4320000"/>
              <a:ext cx="574828" cy="48777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kumimoji="1"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" altLang="ja-JP" sz="1400" dirty="0">
                  <a:latin typeface="Noto Sans Linear A" panose="020B0502040504020204" pitchFamily="34" charset="0"/>
                  <a:ea typeface="Noto Sans Linear A" panose="020B0502040504020204" pitchFamily="34" charset="0"/>
                  <a:cs typeface="Beirut" pitchFamily="2" charset="-78"/>
                </a:rPr>
                <a:t>200</a:t>
              </a:r>
            </a:p>
          </p:txBody>
        </p:sp>
        <p:sp>
          <p:nvSpPr>
            <p:cNvPr id="10" name="コンテンツ プレースホルダー 2">
              <a:extLst>
                <a:ext uri="{FF2B5EF4-FFF2-40B4-BE49-F238E27FC236}">
                  <a16:creationId xmlns:a16="http://schemas.microsoft.com/office/drawing/2014/main" id="{AC9304BF-C5B3-994B-A863-94070F0D7259}"/>
                </a:ext>
              </a:extLst>
            </p:cNvPr>
            <p:cNvSpPr txBox="1">
              <a:spLocks/>
            </p:cNvSpPr>
            <p:nvPr/>
          </p:nvSpPr>
          <p:spPr>
            <a:xfrm>
              <a:off x="3695920" y="4320000"/>
              <a:ext cx="574828" cy="48777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kumimoji="1"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" altLang="ja-JP" sz="1400" dirty="0">
                  <a:latin typeface="Noto Sans Linear A" panose="020B0502040504020204" pitchFamily="34" charset="0"/>
                  <a:ea typeface="Noto Sans Linear A" panose="020B0502040504020204" pitchFamily="34" charset="0"/>
                  <a:cs typeface="Beirut" pitchFamily="2" charset="-78"/>
                </a:rPr>
                <a:t>400</a:t>
              </a:r>
            </a:p>
          </p:txBody>
        </p:sp>
        <p:sp>
          <p:nvSpPr>
            <p:cNvPr id="11" name="コンテンツ プレースホルダー 2">
              <a:extLst>
                <a:ext uri="{FF2B5EF4-FFF2-40B4-BE49-F238E27FC236}">
                  <a16:creationId xmlns:a16="http://schemas.microsoft.com/office/drawing/2014/main" id="{16B268BD-81C2-4B4F-ADB6-CA7856CEE4D1}"/>
                </a:ext>
              </a:extLst>
            </p:cNvPr>
            <p:cNvSpPr txBox="1">
              <a:spLocks/>
            </p:cNvSpPr>
            <p:nvPr/>
          </p:nvSpPr>
          <p:spPr>
            <a:xfrm>
              <a:off x="4338289" y="4320000"/>
              <a:ext cx="574828" cy="48777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kumimoji="1"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" altLang="ja-JP" sz="1400" dirty="0">
                  <a:latin typeface="Noto Sans Linear A" panose="020B0502040504020204" pitchFamily="34" charset="0"/>
                  <a:ea typeface="Noto Sans Linear A" panose="020B0502040504020204" pitchFamily="34" charset="0"/>
                  <a:cs typeface="Beirut" pitchFamily="2" charset="-78"/>
                </a:rPr>
                <a:t>600</a:t>
              </a:r>
            </a:p>
          </p:txBody>
        </p:sp>
        <p:sp>
          <p:nvSpPr>
            <p:cNvPr id="12" name="コンテンツ プレースホルダー 2">
              <a:extLst>
                <a:ext uri="{FF2B5EF4-FFF2-40B4-BE49-F238E27FC236}">
                  <a16:creationId xmlns:a16="http://schemas.microsoft.com/office/drawing/2014/main" id="{C0DF861F-F7A7-054D-BD35-B7328E0CA3B4}"/>
                </a:ext>
              </a:extLst>
            </p:cNvPr>
            <p:cNvSpPr txBox="1">
              <a:spLocks/>
            </p:cNvSpPr>
            <p:nvPr/>
          </p:nvSpPr>
          <p:spPr>
            <a:xfrm>
              <a:off x="5023483" y="4320000"/>
              <a:ext cx="574828" cy="48777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kumimoji="1"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" altLang="ja-JP" sz="1400" dirty="0">
                  <a:latin typeface="Noto Sans Linear A" panose="020B0502040504020204" pitchFamily="34" charset="0"/>
                  <a:ea typeface="Noto Sans Linear A" panose="020B0502040504020204" pitchFamily="34" charset="0"/>
                  <a:cs typeface="Beirut" pitchFamily="2" charset="-78"/>
                </a:rPr>
                <a:t>800</a:t>
              </a:r>
            </a:p>
          </p:txBody>
        </p:sp>
        <p:sp>
          <p:nvSpPr>
            <p:cNvPr id="13" name="コンテンツ プレースホルダー 2">
              <a:extLst>
                <a:ext uri="{FF2B5EF4-FFF2-40B4-BE49-F238E27FC236}">
                  <a16:creationId xmlns:a16="http://schemas.microsoft.com/office/drawing/2014/main" id="{119CDEBA-87C2-BA40-A522-71E420BDF156}"/>
                </a:ext>
              </a:extLst>
            </p:cNvPr>
            <p:cNvSpPr txBox="1">
              <a:spLocks/>
            </p:cNvSpPr>
            <p:nvPr/>
          </p:nvSpPr>
          <p:spPr>
            <a:xfrm>
              <a:off x="5623027" y="4320000"/>
              <a:ext cx="574828" cy="48777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kumimoji="1"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" altLang="ja-JP" sz="1400" dirty="0">
                  <a:latin typeface="Noto Sans Linear A" panose="020B0502040504020204" pitchFamily="34" charset="0"/>
                  <a:ea typeface="Noto Sans Linear A" panose="020B0502040504020204" pitchFamily="34" charset="0"/>
                  <a:cs typeface="Beirut" pitchFamily="2" charset="-78"/>
                </a:rPr>
                <a:t>1000</a:t>
              </a:r>
            </a:p>
          </p:txBody>
        </p:sp>
        <p:sp>
          <p:nvSpPr>
            <p:cNvPr id="14" name="コンテンツ プレースホルダー 2">
              <a:extLst>
                <a:ext uri="{FF2B5EF4-FFF2-40B4-BE49-F238E27FC236}">
                  <a16:creationId xmlns:a16="http://schemas.microsoft.com/office/drawing/2014/main" id="{0F4409B4-B645-4140-9908-D93F178F6510}"/>
                </a:ext>
              </a:extLst>
            </p:cNvPr>
            <p:cNvSpPr txBox="1">
              <a:spLocks/>
            </p:cNvSpPr>
            <p:nvPr/>
          </p:nvSpPr>
          <p:spPr>
            <a:xfrm>
              <a:off x="6265396" y="4320000"/>
              <a:ext cx="574828" cy="48777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kumimoji="1"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" altLang="ja-JP" sz="1400" dirty="0">
                  <a:latin typeface="Noto Sans Linear A" panose="020B0502040504020204" pitchFamily="34" charset="0"/>
                  <a:ea typeface="Noto Sans Linear A" panose="020B0502040504020204" pitchFamily="34" charset="0"/>
                  <a:cs typeface="Beirut" pitchFamily="2" charset="-78"/>
                </a:rPr>
                <a:t>1200</a:t>
              </a:r>
            </a:p>
          </p:txBody>
        </p:sp>
        <p:sp>
          <p:nvSpPr>
            <p:cNvPr id="15" name="コンテンツ プレースホルダー 2">
              <a:extLst>
                <a:ext uri="{FF2B5EF4-FFF2-40B4-BE49-F238E27FC236}">
                  <a16:creationId xmlns:a16="http://schemas.microsoft.com/office/drawing/2014/main" id="{533A1E43-00A2-8444-9984-AFBEFE46A75B}"/>
                </a:ext>
              </a:extLst>
            </p:cNvPr>
            <p:cNvSpPr txBox="1">
              <a:spLocks/>
            </p:cNvSpPr>
            <p:nvPr/>
          </p:nvSpPr>
          <p:spPr>
            <a:xfrm>
              <a:off x="6950590" y="4320000"/>
              <a:ext cx="574828" cy="48777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kumimoji="1"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" altLang="ja-JP" sz="1400" dirty="0">
                  <a:latin typeface="Noto Sans Linear A" panose="020B0502040504020204" pitchFamily="34" charset="0"/>
                  <a:ea typeface="Noto Sans Linear A" panose="020B0502040504020204" pitchFamily="34" charset="0"/>
                  <a:cs typeface="Beirut" pitchFamily="2" charset="-78"/>
                </a:rPr>
                <a:t>1400</a:t>
              </a:r>
            </a:p>
          </p:txBody>
        </p:sp>
        <p:sp>
          <p:nvSpPr>
            <p:cNvPr id="16" name="コンテンツ プレースホルダー 2">
              <a:extLst>
                <a:ext uri="{FF2B5EF4-FFF2-40B4-BE49-F238E27FC236}">
                  <a16:creationId xmlns:a16="http://schemas.microsoft.com/office/drawing/2014/main" id="{916FA2B0-78E0-DD4F-83C3-4553454C3350}"/>
                </a:ext>
              </a:extLst>
            </p:cNvPr>
            <p:cNvSpPr txBox="1">
              <a:spLocks/>
            </p:cNvSpPr>
            <p:nvPr/>
          </p:nvSpPr>
          <p:spPr>
            <a:xfrm>
              <a:off x="7550134" y="4320000"/>
              <a:ext cx="584412" cy="48777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kumimoji="1"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" altLang="ja-JP" sz="1400" dirty="0">
                  <a:latin typeface="Noto Sans Linear A" panose="020B0502040504020204" pitchFamily="34" charset="0"/>
                  <a:ea typeface="Noto Sans Linear A" panose="020B0502040504020204" pitchFamily="34" charset="0"/>
                  <a:cs typeface="Beirut" pitchFamily="2" charset="-78"/>
                </a:rPr>
                <a:t>1600</a:t>
              </a:r>
            </a:p>
          </p:txBody>
        </p:sp>
        <p:sp>
          <p:nvSpPr>
            <p:cNvPr id="17" name="コンテンツ プレースホルダー 2">
              <a:extLst>
                <a:ext uri="{FF2B5EF4-FFF2-40B4-BE49-F238E27FC236}">
                  <a16:creationId xmlns:a16="http://schemas.microsoft.com/office/drawing/2014/main" id="{AF5E9337-A04E-3D44-9361-3C7BF650E915}"/>
                </a:ext>
              </a:extLst>
            </p:cNvPr>
            <p:cNvSpPr txBox="1">
              <a:spLocks/>
            </p:cNvSpPr>
            <p:nvPr/>
          </p:nvSpPr>
          <p:spPr>
            <a:xfrm>
              <a:off x="2333331" y="4150102"/>
              <a:ext cx="574828" cy="48777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kumimoji="1"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" altLang="ja-JP" sz="1400" dirty="0">
                  <a:latin typeface="Noto Sans Linear A" panose="020B0502040504020204" pitchFamily="34" charset="0"/>
                  <a:ea typeface="Noto Sans Linear A" panose="020B0502040504020204" pitchFamily="34" charset="0"/>
                  <a:cs typeface="Beirut" pitchFamily="2" charset="-78"/>
                </a:rPr>
                <a:t>0</a:t>
              </a:r>
            </a:p>
          </p:txBody>
        </p:sp>
        <p:sp>
          <p:nvSpPr>
            <p:cNvPr id="18" name="コンテンツ プレースホルダー 2">
              <a:extLst>
                <a:ext uri="{FF2B5EF4-FFF2-40B4-BE49-F238E27FC236}">
                  <a16:creationId xmlns:a16="http://schemas.microsoft.com/office/drawing/2014/main" id="{E2293EA0-0F08-0744-B0D6-906A4AC9C513}"/>
                </a:ext>
              </a:extLst>
            </p:cNvPr>
            <p:cNvSpPr txBox="1">
              <a:spLocks/>
            </p:cNvSpPr>
            <p:nvPr/>
          </p:nvSpPr>
          <p:spPr>
            <a:xfrm>
              <a:off x="2333331" y="3677391"/>
              <a:ext cx="574828" cy="48777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kumimoji="1"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" altLang="ja-JP" sz="1400" dirty="0">
                  <a:latin typeface="Noto Sans Linear A" panose="020B0502040504020204" pitchFamily="34" charset="0"/>
                  <a:ea typeface="Noto Sans Linear A" panose="020B0502040504020204" pitchFamily="34" charset="0"/>
                  <a:cs typeface="Beirut" pitchFamily="2" charset="-78"/>
                </a:rPr>
                <a:t>1</a:t>
              </a:r>
            </a:p>
          </p:txBody>
        </p:sp>
        <p:sp>
          <p:nvSpPr>
            <p:cNvPr id="19" name="コンテンツ プレースホルダー 2">
              <a:extLst>
                <a:ext uri="{FF2B5EF4-FFF2-40B4-BE49-F238E27FC236}">
                  <a16:creationId xmlns:a16="http://schemas.microsoft.com/office/drawing/2014/main" id="{DE3C4BB5-FA73-CB4F-B82D-DDB554F6BD36}"/>
                </a:ext>
              </a:extLst>
            </p:cNvPr>
            <p:cNvSpPr txBox="1">
              <a:spLocks/>
            </p:cNvSpPr>
            <p:nvPr/>
          </p:nvSpPr>
          <p:spPr>
            <a:xfrm>
              <a:off x="2333331" y="3139062"/>
              <a:ext cx="574828" cy="48777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kumimoji="1"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" altLang="ja-JP" sz="1400" dirty="0">
                  <a:latin typeface="Noto Sans Linear A" panose="020B0502040504020204" pitchFamily="34" charset="0"/>
                  <a:ea typeface="Noto Sans Linear A" panose="020B0502040504020204" pitchFamily="34" charset="0"/>
                  <a:cs typeface="Beirut" pitchFamily="2" charset="-78"/>
                </a:rPr>
                <a:t>2</a:t>
              </a:r>
            </a:p>
          </p:txBody>
        </p:sp>
        <p:sp>
          <p:nvSpPr>
            <p:cNvPr id="20" name="コンテンツ プレースホルダー 2">
              <a:extLst>
                <a:ext uri="{FF2B5EF4-FFF2-40B4-BE49-F238E27FC236}">
                  <a16:creationId xmlns:a16="http://schemas.microsoft.com/office/drawing/2014/main" id="{4979A45B-8D21-B048-8263-EC1C429ADFBC}"/>
                </a:ext>
              </a:extLst>
            </p:cNvPr>
            <p:cNvSpPr txBox="1">
              <a:spLocks/>
            </p:cNvSpPr>
            <p:nvPr/>
          </p:nvSpPr>
          <p:spPr>
            <a:xfrm>
              <a:off x="2333331" y="2600732"/>
              <a:ext cx="574828" cy="48777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kumimoji="1"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" altLang="ja-JP" sz="1400" dirty="0">
                  <a:latin typeface="Noto Sans Linear A" panose="020B0502040504020204" pitchFamily="34" charset="0"/>
                  <a:ea typeface="Noto Sans Linear A" panose="020B0502040504020204" pitchFamily="34" charset="0"/>
                  <a:cs typeface="Beirut" pitchFamily="2" charset="-78"/>
                </a:rPr>
                <a:t>3</a:t>
              </a:r>
            </a:p>
          </p:txBody>
        </p:sp>
        <p:sp>
          <p:nvSpPr>
            <p:cNvPr id="21" name="コンテンツ プレースホルダー 2">
              <a:extLst>
                <a:ext uri="{FF2B5EF4-FFF2-40B4-BE49-F238E27FC236}">
                  <a16:creationId xmlns:a16="http://schemas.microsoft.com/office/drawing/2014/main" id="{080DC496-B852-3543-AE21-BD79E6B68645}"/>
                </a:ext>
              </a:extLst>
            </p:cNvPr>
            <p:cNvSpPr txBox="1">
              <a:spLocks/>
            </p:cNvSpPr>
            <p:nvPr/>
          </p:nvSpPr>
          <p:spPr>
            <a:xfrm>
              <a:off x="2333331" y="2062403"/>
              <a:ext cx="574828" cy="48777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kumimoji="1"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" altLang="ja-JP" sz="1400" dirty="0">
                  <a:latin typeface="Noto Sans Linear A" panose="020B0502040504020204" pitchFamily="34" charset="0"/>
                  <a:ea typeface="Noto Sans Linear A" panose="020B0502040504020204" pitchFamily="34" charset="0"/>
                  <a:cs typeface="Beirut" pitchFamily="2" charset="-78"/>
                </a:rPr>
                <a:t>4</a:t>
              </a:r>
            </a:p>
          </p:txBody>
        </p:sp>
        <p:sp>
          <p:nvSpPr>
            <p:cNvPr id="24" name="コンテンツ プレースホルダー 2">
              <a:extLst>
                <a:ext uri="{FF2B5EF4-FFF2-40B4-BE49-F238E27FC236}">
                  <a16:creationId xmlns:a16="http://schemas.microsoft.com/office/drawing/2014/main" id="{1495B53B-575B-1641-9EBF-A138BBF2E9BB}"/>
                </a:ext>
              </a:extLst>
            </p:cNvPr>
            <p:cNvSpPr txBox="1">
              <a:spLocks/>
            </p:cNvSpPr>
            <p:nvPr/>
          </p:nvSpPr>
          <p:spPr>
            <a:xfrm>
              <a:off x="2333331" y="1522915"/>
              <a:ext cx="574828" cy="48777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kumimoji="1"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" altLang="ja-JP" sz="1400" dirty="0">
                  <a:latin typeface="Noto Sans Linear A" panose="020B0502040504020204" pitchFamily="34" charset="0"/>
                  <a:ea typeface="Noto Sans Linear A" panose="020B0502040504020204" pitchFamily="34" charset="0"/>
                  <a:cs typeface="Beirut" pitchFamily="2" charset="-78"/>
                </a:rPr>
                <a:t>5</a:t>
              </a:r>
            </a:p>
          </p:txBody>
        </p:sp>
        <p:sp>
          <p:nvSpPr>
            <p:cNvPr id="25" name="コンテンツ プレースホルダー 2">
              <a:extLst>
                <a:ext uri="{FF2B5EF4-FFF2-40B4-BE49-F238E27FC236}">
                  <a16:creationId xmlns:a16="http://schemas.microsoft.com/office/drawing/2014/main" id="{03485DF7-10E7-1E40-A735-9F244F9EFB5B}"/>
                </a:ext>
              </a:extLst>
            </p:cNvPr>
            <p:cNvSpPr txBox="1">
              <a:spLocks/>
            </p:cNvSpPr>
            <p:nvPr/>
          </p:nvSpPr>
          <p:spPr>
            <a:xfrm>
              <a:off x="2333331" y="989994"/>
              <a:ext cx="574828" cy="48777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kumimoji="1"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" altLang="ja-JP" sz="1400" dirty="0">
                  <a:latin typeface="Noto Sans Linear A" panose="020B0502040504020204" pitchFamily="34" charset="0"/>
                  <a:ea typeface="Noto Sans Linear A" panose="020B0502040504020204" pitchFamily="34" charset="0"/>
                  <a:cs typeface="Beirut" pitchFamily="2" charset="-78"/>
                </a:rPr>
                <a:t>6</a:t>
              </a:r>
            </a:p>
          </p:txBody>
        </p:sp>
        <p:sp>
          <p:nvSpPr>
            <p:cNvPr id="26" name="コンテンツ プレースホルダー 2">
              <a:extLst>
                <a:ext uri="{FF2B5EF4-FFF2-40B4-BE49-F238E27FC236}">
                  <a16:creationId xmlns:a16="http://schemas.microsoft.com/office/drawing/2014/main" id="{D0233647-3414-2341-94A5-323E202D38E0}"/>
                </a:ext>
              </a:extLst>
            </p:cNvPr>
            <p:cNvSpPr txBox="1">
              <a:spLocks/>
            </p:cNvSpPr>
            <p:nvPr/>
          </p:nvSpPr>
          <p:spPr>
            <a:xfrm>
              <a:off x="2335527" y="510446"/>
              <a:ext cx="574828" cy="48777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kumimoji="1"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" altLang="ja-JP" sz="1400" dirty="0">
                  <a:latin typeface="Noto Sans Linear A" panose="020B0502040504020204" pitchFamily="34" charset="0"/>
                  <a:ea typeface="Noto Sans Linear A" panose="020B0502040504020204" pitchFamily="34" charset="0"/>
                  <a:cs typeface="Beirut" pitchFamily="2" charset="-78"/>
                </a:rPr>
                <a:t>7</a:t>
              </a:r>
            </a:p>
          </p:txBody>
        </p:sp>
        <p:sp>
          <p:nvSpPr>
            <p:cNvPr id="27" name="コンテンツ プレースホルダー 2">
              <a:extLst>
                <a:ext uri="{FF2B5EF4-FFF2-40B4-BE49-F238E27FC236}">
                  <a16:creationId xmlns:a16="http://schemas.microsoft.com/office/drawing/2014/main" id="{6A3BDDB3-4C5A-6742-89CD-8E28A1F1132D}"/>
                </a:ext>
              </a:extLst>
            </p:cNvPr>
            <p:cNvSpPr txBox="1">
              <a:spLocks/>
            </p:cNvSpPr>
            <p:nvPr/>
          </p:nvSpPr>
          <p:spPr>
            <a:xfrm>
              <a:off x="3511135" y="4785932"/>
              <a:ext cx="4014282" cy="487771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kumimoji="1"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ja-JP" altLang="en-US" sz="1600" b="1">
                  <a:latin typeface="+mn-ea"/>
                </a:rPr>
                <a:t>露光時間（リセットタイム</a:t>
              </a:r>
              <a:r>
                <a:rPr lang="en-US" altLang="ja-JP" sz="1600" b="1" dirty="0">
                  <a:latin typeface="+mn-ea"/>
                </a:rPr>
                <a:t> </a:t>
              </a:r>
              <a:r>
                <a:rPr lang="ja-JP" altLang="en-US" sz="1600" b="1">
                  <a:latin typeface="+mn-ea"/>
                </a:rPr>
                <a:t>）</a:t>
              </a:r>
              <a:r>
                <a:rPr lang="en-US" altLang="ja-JP" sz="1600" b="1" dirty="0">
                  <a:latin typeface="+mn-ea"/>
                </a:rPr>
                <a:t>[</a:t>
              </a:r>
              <a:r>
                <a:rPr lang="en-US" altLang="ja-JP" sz="1600" b="1" dirty="0" err="1">
                  <a:latin typeface="+mn-ea"/>
                </a:rPr>
                <a:t>μs</a:t>
              </a:r>
              <a:r>
                <a:rPr lang="en-US" altLang="ja-JP" sz="1600" b="1" dirty="0">
                  <a:latin typeface="+mn-ea"/>
                </a:rPr>
                <a:t>]</a:t>
              </a:r>
              <a:endParaRPr lang="ja-JP" altLang="en-US" sz="1600" b="1">
                <a:latin typeface="+mn-ea"/>
              </a:endParaRPr>
            </a:p>
          </p:txBody>
        </p:sp>
        <p:sp>
          <p:nvSpPr>
            <p:cNvPr id="30" name="コンテンツ プレースホルダー 2">
              <a:extLst>
                <a:ext uri="{FF2B5EF4-FFF2-40B4-BE49-F238E27FC236}">
                  <a16:creationId xmlns:a16="http://schemas.microsoft.com/office/drawing/2014/main" id="{9E6B705C-65CB-8041-A8AA-8691B7B20719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749399" y="1724572"/>
              <a:ext cx="2812317" cy="50443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kumimoji="1"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ja-JP" altLang="en-US" sz="1600" b="1">
                  <a:latin typeface="+mn-ea"/>
                </a:rPr>
                <a:t>ペデスタル幅</a:t>
              </a:r>
              <a:r>
                <a:rPr lang="en-US" altLang="ja-JP" sz="1600" b="1" dirty="0" err="1">
                  <a:latin typeface="+mn-ea"/>
                </a:rPr>
                <a:t>σ</a:t>
              </a:r>
              <a:r>
                <a:rPr lang="en-US" altLang="ja-JP" sz="1600" b="1" dirty="0">
                  <a:latin typeface="+mn-ea"/>
                </a:rPr>
                <a:t>[</a:t>
              </a:r>
              <a:r>
                <a:rPr lang="en-US" altLang="ja-JP" sz="1600" b="1" dirty="0" err="1">
                  <a:latin typeface="+mn-ea"/>
                </a:rPr>
                <a:t>ch</a:t>
              </a:r>
              <a:r>
                <a:rPr lang="en-US" altLang="ja-JP" sz="1600" b="1" dirty="0">
                  <a:latin typeface="+mn-ea"/>
                </a:rPr>
                <a:t>]</a:t>
              </a:r>
              <a:endParaRPr lang="ja-JP" altLang="en-US" sz="1600" b="1"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7829768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FDD60B99-60D5-A04B-8AAE-EF0628AF22A3}"/>
              </a:ext>
            </a:extLst>
          </p:cNvPr>
          <p:cNvGrpSpPr/>
          <p:nvPr/>
        </p:nvGrpSpPr>
        <p:grpSpPr>
          <a:xfrm>
            <a:off x="2921089" y="748099"/>
            <a:ext cx="5936308" cy="4857570"/>
            <a:chOff x="2921089" y="334852"/>
            <a:chExt cx="5217254" cy="4154228"/>
          </a:xfrm>
        </p:grpSpPr>
        <p:pic>
          <p:nvPicPr>
            <p:cNvPr id="28" name="図 27" descr="グラフ, 折れ線グラフ&#10;&#10;自動的に生成された説明">
              <a:extLst>
                <a:ext uri="{FF2B5EF4-FFF2-40B4-BE49-F238E27FC236}">
                  <a16:creationId xmlns:a16="http://schemas.microsoft.com/office/drawing/2014/main" id="{33FDF0CF-64E8-D04C-B818-C98614214F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65915" y="485695"/>
              <a:ext cx="4691919" cy="3467870"/>
            </a:xfrm>
            <a:prstGeom prst="rect">
              <a:avLst/>
            </a:prstGeom>
          </p:spPr>
        </p:pic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8C3047B8-B6AF-2244-9234-D5854024D4BC}"/>
                </a:ext>
              </a:extLst>
            </p:cNvPr>
            <p:cNvSpPr/>
            <p:nvPr/>
          </p:nvSpPr>
          <p:spPr>
            <a:xfrm>
              <a:off x="3125208" y="3837822"/>
              <a:ext cx="5013135" cy="32515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" name="正方形/長方形 6">
              <a:extLst>
                <a:ext uri="{FF2B5EF4-FFF2-40B4-BE49-F238E27FC236}">
                  <a16:creationId xmlns:a16="http://schemas.microsoft.com/office/drawing/2014/main" id="{E7D2CAA2-43C8-A94E-A35A-8467FA905F01}"/>
                </a:ext>
              </a:extLst>
            </p:cNvPr>
            <p:cNvSpPr/>
            <p:nvPr/>
          </p:nvSpPr>
          <p:spPr>
            <a:xfrm rot="16200000">
              <a:off x="1563255" y="1906555"/>
              <a:ext cx="3502970" cy="35956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8" name="コンテンツ プレースホルダー 2">
              <a:extLst>
                <a:ext uri="{FF2B5EF4-FFF2-40B4-BE49-F238E27FC236}">
                  <a16:creationId xmlns:a16="http://schemas.microsoft.com/office/drawing/2014/main" id="{5842D00A-A57A-9342-B88A-F13B347BCC83}"/>
                </a:ext>
              </a:extLst>
            </p:cNvPr>
            <p:cNvSpPr txBox="1">
              <a:spLocks/>
            </p:cNvSpPr>
            <p:nvPr/>
          </p:nvSpPr>
          <p:spPr>
            <a:xfrm>
              <a:off x="3400351" y="3757622"/>
              <a:ext cx="483222" cy="424048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kumimoji="1"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" altLang="ja-JP" sz="1400" dirty="0">
                  <a:latin typeface="Noto Sans Linear A" panose="020B0502040504020204" pitchFamily="34" charset="0"/>
                  <a:ea typeface="Noto Sans Linear A" panose="020B0502040504020204" pitchFamily="34" charset="0"/>
                  <a:cs typeface="Beirut" pitchFamily="2" charset="-78"/>
                </a:rPr>
                <a:t>0</a:t>
              </a:r>
            </a:p>
          </p:txBody>
        </p:sp>
        <p:sp>
          <p:nvSpPr>
            <p:cNvPr id="10" name="コンテンツ プレースホルダー 2">
              <a:extLst>
                <a:ext uri="{FF2B5EF4-FFF2-40B4-BE49-F238E27FC236}">
                  <a16:creationId xmlns:a16="http://schemas.microsoft.com/office/drawing/2014/main" id="{AC9304BF-C5B3-994B-A863-94070F0D7259}"/>
                </a:ext>
              </a:extLst>
            </p:cNvPr>
            <p:cNvSpPr txBox="1">
              <a:spLocks/>
            </p:cNvSpPr>
            <p:nvPr/>
          </p:nvSpPr>
          <p:spPr>
            <a:xfrm>
              <a:off x="4428000" y="3772809"/>
              <a:ext cx="483222" cy="424048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kumimoji="1"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" altLang="ja-JP" sz="1400" dirty="0">
                  <a:latin typeface="Noto Sans Linear A" panose="020B0502040504020204" pitchFamily="34" charset="0"/>
                  <a:ea typeface="Noto Sans Linear A" panose="020B0502040504020204" pitchFamily="34" charset="0"/>
                  <a:cs typeface="Beirut" pitchFamily="2" charset="-78"/>
                </a:rPr>
                <a:t>50</a:t>
              </a:r>
            </a:p>
          </p:txBody>
        </p:sp>
        <p:sp>
          <p:nvSpPr>
            <p:cNvPr id="12" name="コンテンツ プレースホルダー 2">
              <a:extLst>
                <a:ext uri="{FF2B5EF4-FFF2-40B4-BE49-F238E27FC236}">
                  <a16:creationId xmlns:a16="http://schemas.microsoft.com/office/drawing/2014/main" id="{C0DF861F-F7A7-054D-BD35-B7328E0CA3B4}"/>
                </a:ext>
              </a:extLst>
            </p:cNvPr>
            <p:cNvSpPr txBox="1">
              <a:spLocks/>
            </p:cNvSpPr>
            <p:nvPr/>
          </p:nvSpPr>
          <p:spPr>
            <a:xfrm>
              <a:off x="5472000" y="3772809"/>
              <a:ext cx="483222" cy="424048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kumimoji="1"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" altLang="ja-JP" sz="1400" dirty="0">
                  <a:latin typeface="Noto Sans Linear A" panose="020B0502040504020204" pitchFamily="34" charset="0"/>
                  <a:ea typeface="Noto Sans Linear A" panose="020B0502040504020204" pitchFamily="34" charset="0"/>
                  <a:cs typeface="Beirut" pitchFamily="2" charset="-78"/>
                </a:rPr>
                <a:t>100</a:t>
              </a:r>
            </a:p>
          </p:txBody>
        </p:sp>
        <p:sp>
          <p:nvSpPr>
            <p:cNvPr id="14" name="コンテンツ プレースホルダー 2">
              <a:extLst>
                <a:ext uri="{FF2B5EF4-FFF2-40B4-BE49-F238E27FC236}">
                  <a16:creationId xmlns:a16="http://schemas.microsoft.com/office/drawing/2014/main" id="{0F4409B4-B645-4140-9908-D93F178F6510}"/>
                </a:ext>
              </a:extLst>
            </p:cNvPr>
            <p:cNvSpPr txBox="1">
              <a:spLocks/>
            </p:cNvSpPr>
            <p:nvPr/>
          </p:nvSpPr>
          <p:spPr>
            <a:xfrm>
              <a:off x="6552000" y="3772809"/>
              <a:ext cx="483222" cy="424048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kumimoji="1"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" altLang="ja-JP" sz="1400" dirty="0">
                  <a:latin typeface="Noto Sans Linear A" panose="020B0502040504020204" pitchFamily="34" charset="0"/>
                  <a:ea typeface="Noto Sans Linear A" panose="020B0502040504020204" pitchFamily="34" charset="0"/>
                  <a:cs typeface="Beirut" pitchFamily="2" charset="-78"/>
                </a:rPr>
                <a:t>150</a:t>
              </a:r>
            </a:p>
          </p:txBody>
        </p:sp>
        <p:sp>
          <p:nvSpPr>
            <p:cNvPr id="16" name="コンテンツ プレースホルダー 2">
              <a:extLst>
                <a:ext uri="{FF2B5EF4-FFF2-40B4-BE49-F238E27FC236}">
                  <a16:creationId xmlns:a16="http://schemas.microsoft.com/office/drawing/2014/main" id="{916FA2B0-78E0-DD4F-83C3-4553454C3350}"/>
                </a:ext>
              </a:extLst>
            </p:cNvPr>
            <p:cNvSpPr txBox="1">
              <a:spLocks/>
            </p:cNvSpPr>
            <p:nvPr/>
          </p:nvSpPr>
          <p:spPr>
            <a:xfrm>
              <a:off x="7632000" y="3772809"/>
              <a:ext cx="483222" cy="424048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kumimoji="1"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" altLang="ja-JP" sz="1400" dirty="0">
                  <a:latin typeface="Noto Sans Linear A" panose="020B0502040504020204" pitchFamily="34" charset="0"/>
                  <a:ea typeface="Noto Sans Linear A" panose="020B0502040504020204" pitchFamily="34" charset="0"/>
                  <a:cs typeface="Beirut" pitchFamily="2" charset="-78"/>
                </a:rPr>
                <a:t>200</a:t>
              </a:r>
            </a:p>
          </p:txBody>
        </p:sp>
        <p:sp>
          <p:nvSpPr>
            <p:cNvPr id="17" name="コンテンツ プレースホルダー 2">
              <a:extLst>
                <a:ext uri="{FF2B5EF4-FFF2-40B4-BE49-F238E27FC236}">
                  <a16:creationId xmlns:a16="http://schemas.microsoft.com/office/drawing/2014/main" id="{AF5E9337-A04E-3D44-9361-3C7BF650E915}"/>
                </a:ext>
              </a:extLst>
            </p:cNvPr>
            <p:cNvSpPr txBox="1">
              <a:spLocks/>
            </p:cNvSpPr>
            <p:nvPr/>
          </p:nvSpPr>
          <p:spPr>
            <a:xfrm>
              <a:off x="3269677" y="3571763"/>
              <a:ext cx="483222" cy="424048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kumimoji="1"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" altLang="ja-JP" sz="1400" dirty="0">
                  <a:latin typeface="Noto Sans Linear A" panose="020B0502040504020204" pitchFamily="34" charset="0"/>
                  <a:ea typeface="Noto Sans Linear A" panose="020B0502040504020204" pitchFamily="34" charset="0"/>
                  <a:cs typeface="Beirut" pitchFamily="2" charset="-78"/>
                </a:rPr>
                <a:t>0</a:t>
              </a:r>
            </a:p>
          </p:txBody>
        </p:sp>
        <p:sp>
          <p:nvSpPr>
            <p:cNvPr id="18" name="コンテンツ プレースホルダー 2">
              <a:extLst>
                <a:ext uri="{FF2B5EF4-FFF2-40B4-BE49-F238E27FC236}">
                  <a16:creationId xmlns:a16="http://schemas.microsoft.com/office/drawing/2014/main" id="{E2293EA0-0F08-0744-B0D6-906A4AC9C513}"/>
                </a:ext>
              </a:extLst>
            </p:cNvPr>
            <p:cNvSpPr txBox="1">
              <a:spLocks/>
            </p:cNvSpPr>
            <p:nvPr/>
          </p:nvSpPr>
          <p:spPr>
            <a:xfrm>
              <a:off x="3269677" y="3204000"/>
              <a:ext cx="483222" cy="424048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kumimoji="1"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" altLang="ja-JP" sz="1400" dirty="0">
                  <a:latin typeface="Noto Sans Linear A" panose="020B0502040504020204" pitchFamily="34" charset="0"/>
                  <a:ea typeface="Noto Sans Linear A" panose="020B0502040504020204" pitchFamily="34" charset="0"/>
                  <a:cs typeface="Beirut" pitchFamily="2" charset="-78"/>
                </a:rPr>
                <a:t>1</a:t>
              </a:r>
            </a:p>
          </p:txBody>
        </p:sp>
        <p:sp>
          <p:nvSpPr>
            <p:cNvPr id="19" name="コンテンツ プレースホルダー 2">
              <a:extLst>
                <a:ext uri="{FF2B5EF4-FFF2-40B4-BE49-F238E27FC236}">
                  <a16:creationId xmlns:a16="http://schemas.microsoft.com/office/drawing/2014/main" id="{DE3C4BB5-FA73-CB4F-B82D-DDB554F6BD36}"/>
                </a:ext>
              </a:extLst>
            </p:cNvPr>
            <p:cNvSpPr txBox="1">
              <a:spLocks/>
            </p:cNvSpPr>
            <p:nvPr/>
          </p:nvSpPr>
          <p:spPr>
            <a:xfrm>
              <a:off x="3269677" y="2736000"/>
              <a:ext cx="483222" cy="424048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kumimoji="1"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" altLang="ja-JP" sz="1400" dirty="0">
                  <a:latin typeface="Noto Sans Linear A" panose="020B0502040504020204" pitchFamily="34" charset="0"/>
                  <a:ea typeface="Noto Sans Linear A" panose="020B0502040504020204" pitchFamily="34" charset="0"/>
                  <a:cs typeface="Beirut" pitchFamily="2" charset="-78"/>
                </a:rPr>
                <a:t>2</a:t>
              </a:r>
            </a:p>
          </p:txBody>
        </p:sp>
        <p:sp>
          <p:nvSpPr>
            <p:cNvPr id="20" name="コンテンツ プレースホルダー 2">
              <a:extLst>
                <a:ext uri="{FF2B5EF4-FFF2-40B4-BE49-F238E27FC236}">
                  <a16:creationId xmlns:a16="http://schemas.microsoft.com/office/drawing/2014/main" id="{4979A45B-8D21-B048-8263-EC1C429ADFBC}"/>
                </a:ext>
              </a:extLst>
            </p:cNvPr>
            <p:cNvSpPr txBox="1">
              <a:spLocks/>
            </p:cNvSpPr>
            <p:nvPr/>
          </p:nvSpPr>
          <p:spPr>
            <a:xfrm>
              <a:off x="3269677" y="2268000"/>
              <a:ext cx="483222" cy="424048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kumimoji="1"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" altLang="ja-JP" sz="1400" dirty="0">
                  <a:latin typeface="Noto Sans Linear A" panose="020B0502040504020204" pitchFamily="34" charset="0"/>
                  <a:ea typeface="Noto Sans Linear A" panose="020B0502040504020204" pitchFamily="34" charset="0"/>
                  <a:cs typeface="Beirut" pitchFamily="2" charset="-78"/>
                </a:rPr>
                <a:t>3</a:t>
              </a:r>
            </a:p>
          </p:txBody>
        </p:sp>
        <p:sp>
          <p:nvSpPr>
            <p:cNvPr id="21" name="コンテンツ プレースホルダー 2">
              <a:extLst>
                <a:ext uri="{FF2B5EF4-FFF2-40B4-BE49-F238E27FC236}">
                  <a16:creationId xmlns:a16="http://schemas.microsoft.com/office/drawing/2014/main" id="{080DC496-B852-3543-AE21-BD79E6B68645}"/>
                </a:ext>
              </a:extLst>
            </p:cNvPr>
            <p:cNvSpPr txBox="1">
              <a:spLocks/>
            </p:cNvSpPr>
            <p:nvPr/>
          </p:nvSpPr>
          <p:spPr>
            <a:xfrm>
              <a:off x="3269677" y="1836001"/>
              <a:ext cx="483222" cy="424048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kumimoji="1"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" altLang="ja-JP" sz="1400" dirty="0">
                  <a:latin typeface="Noto Sans Linear A" panose="020B0502040504020204" pitchFamily="34" charset="0"/>
                  <a:ea typeface="Noto Sans Linear A" panose="020B0502040504020204" pitchFamily="34" charset="0"/>
                  <a:cs typeface="Beirut" pitchFamily="2" charset="-78"/>
                </a:rPr>
                <a:t>4</a:t>
              </a:r>
            </a:p>
          </p:txBody>
        </p:sp>
        <p:sp>
          <p:nvSpPr>
            <p:cNvPr id="24" name="コンテンツ プレースホルダー 2">
              <a:extLst>
                <a:ext uri="{FF2B5EF4-FFF2-40B4-BE49-F238E27FC236}">
                  <a16:creationId xmlns:a16="http://schemas.microsoft.com/office/drawing/2014/main" id="{1495B53B-575B-1641-9EBF-A138BBF2E9BB}"/>
                </a:ext>
              </a:extLst>
            </p:cNvPr>
            <p:cNvSpPr txBox="1">
              <a:spLocks/>
            </p:cNvSpPr>
            <p:nvPr/>
          </p:nvSpPr>
          <p:spPr>
            <a:xfrm>
              <a:off x="3269677" y="1366994"/>
              <a:ext cx="483222" cy="424048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kumimoji="1"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" altLang="ja-JP" sz="1400" dirty="0">
                  <a:latin typeface="Noto Sans Linear A" panose="020B0502040504020204" pitchFamily="34" charset="0"/>
                  <a:ea typeface="Noto Sans Linear A" panose="020B0502040504020204" pitchFamily="34" charset="0"/>
                  <a:cs typeface="Beirut" pitchFamily="2" charset="-78"/>
                </a:rPr>
                <a:t>5</a:t>
              </a:r>
            </a:p>
          </p:txBody>
        </p:sp>
        <p:sp>
          <p:nvSpPr>
            <p:cNvPr id="25" name="コンテンツ プレースホルダー 2">
              <a:extLst>
                <a:ext uri="{FF2B5EF4-FFF2-40B4-BE49-F238E27FC236}">
                  <a16:creationId xmlns:a16="http://schemas.microsoft.com/office/drawing/2014/main" id="{03485DF7-10E7-1E40-A735-9F244F9EFB5B}"/>
                </a:ext>
              </a:extLst>
            </p:cNvPr>
            <p:cNvSpPr txBox="1">
              <a:spLocks/>
            </p:cNvSpPr>
            <p:nvPr/>
          </p:nvSpPr>
          <p:spPr>
            <a:xfrm>
              <a:off x="3269677" y="903695"/>
              <a:ext cx="483222" cy="424048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kumimoji="1"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" altLang="ja-JP" sz="1400" dirty="0">
                  <a:latin typeface="Noto Sans Linear A" panose="020B0502040504020204" pitchFamily="34" charset="0"/>
                  <a:ea typeface="Noto Sans Linear A" panose="020B0502040504020204" pitchFamily="34" charset="0"/>
                  <a:cs typeface="Beirut" pitchFamily="2" charset="-78"/>
                </a:rPr>
                <a:t>6</a:t>
              </a:r>
            </a:p>
          </p:txBody>
        </p:sp>
        <p:sp>
          <p:nvSpPr>
            <p:cNvPr id="26" name="コンテンツ プレースホルダー 2">
              <a:extLst>
                <a:ext uri="{FF2B5EF4-FFF2-40B4-BE49-F238E27FC236}">
                  <a16:creationId xmlns:a16="http://schemas.microsoft.com/office/drawing/2014/main" id="{D0233647-3414-2341-94A5-323E202D38E0}"/>
                </a:ext>
              </a:extLst>
            </p:cNvPr>
            <p:cNvSpPr txBox="1">
              <a:spLocks/>
            </p:cNvSpPr>
            <p:nvPr/>
          </p:nvSpPr>
          <p:spPr>
            <a:xfrm>
              <a:off x="3271523" y="486797"/>
              <a:ext cx="483222" cy="424048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kumimoji="1"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" altLang="ja-JP" sz="1400" dirty="0">
                  <a:latin typeface="Noto Sans Linear A" panose="020B0502040504020204" pitchFamily="34" charset="0"/>
                  <a:ea typeface="Noto Sans Linear A" panose="020B0502040504020204" pitchFamily="34" charset="0"/>
                  <a:cs typeface="Beirut" pitchFamily="2" charset="-78"/>
                </a:rPr>
                <a:t>7</a:t>
              </a:r>
            </a:p>
          </p:txBody>
        </p:sp>
        <p:sp>
          <p:nvSpPr>
            <p:cNvPr id="27" name="コンテンツ プレースホルダー 2">
              <a:extLst>
                <a:ext uri="{FF2B5EF4-FFF2-40B4-BE49-F238E27FC236}">
                  <a16:creationId xmlns:a16="http://schemas.microsoft.com/office/drawing/2014/main" id="{6A3BDDB3-4C5A-6742-89CD-8E28A1F1132D}"/>
                </a:ext>
              </a:extLst>
            </p:cNvPr>
            <p:cNvSpPr txBox="1">
              <a:spLocks/>
            </p:cNvSpPr>
            <p:nvPr/>
          </p:nvSpPr>
          <p:spPr>
            <a:xfrm>
              <a:off x="4683275" y="4065033"/>
              <a:ext cx="3374559" cy="42404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kumimoji="1"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ja-JP" altLang="en-US" sz="1600" b="1">
                  <a:latin typeface="+mn-ea"/>
                </a:rPr>
                <a:t>バックバイアス</a:t>
              </a:r>
              <a:r>
                <a:rPr lang="en-US" altLang="ja-JP" sz="1600" b="1" dirty="0">
                  <a:latin typeface="+mn-ea"/>
                </a:rPr>
                <a:t> [-V]</a:t>
              </a:r>
              <a:endParaRPr lang="ja-JP" altLang="en-US" sz="1600" b="1">
                <a:latin typeface="+mn-ea"/>
              </a:endParaRPr>
            </a:p>
          </p:txBody>
        </p:sp>
        <p:sp>
          <p:nvSpPr>
            <p:cNvPr id="29" name="コンテンツ プレースホルダー 2">
              <a:extLst>
                <a:ext uri="{FF2B5EF4-FFF2-40B4-BE49-F238E27FC236}">
                  <a16:creationId xmlns:a16="http://schemas.microsoft.com/office/drawing/2014/main" id="{F1A365B6-C543-B646-B4C1-22633DE01254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1910660" y="1549548"/>
              <a:ext cx="2444906" cy="42404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kumimoji="1"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ja-JP" altLang="en-US" sz="1600" b="1">
                  <a:latin typeface="+mn-ea"/>
                </a:rPr>
                <a:t>ペデスタル幅</a:t>
              </a:r>
              <a:r>
                <a:rPr lang="en-US" altLang="ja-JP" sz="1600" b="1" dirty="0" err="1">
                  <a:latin typeface="+mn-ea"/>
                </a:rPr>
                <a:t>σ</a:t>
              </a:r>
              <a:r>
                <a:rPr lang="en-US" altLang="ja-JP" sz="1600" b="1" dirty="0">
                  <a:latin typeface="+mn-ea"/>
                </a:rPr>
                <a:t>[</a:t>
              </a:r>
              <a:r>
                <a:rPr lang="en-US" altLang="ja-JP" sz="1600" b="1" dirty="0" err="1">
                  <a:latin typeface="+mn-ea"/>
                </a:rPr>
                <a:t>ch</a:t>
              </a:r>
              <a:r>
                <a:rPr lang="en-US" altLang="ja-JP" sz="1600" b="1" dirty="0">
                  <a:latin typeface="+mn-ea"/>
                </a:rPr>
                <a:t>]</a:t>
              </a:r>
              <a:endParaRPr lang="ja-JP" altLang="en-US" sz="1600" b="1">
                <a:latin typeface="+mn-ea"/>
              </a:endParaRPr>
            </a:p>
          </p:txBody>
        </p:sp>
      </p:grp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E4928CA-B135-9448-B837-A98EDB6D05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27699" y="7278128"/>
            <a:ext cx="10515600" cy="4351338"/>
          </a:xfrm>
        </p:spPr>
        <p:txBody>
          <a:bodyPr/>
          <a:lstStyle/>
          <a:p>
            <a:r>
              <a:rPr kumimoji="1" lang="en-US" altLang="ja-JP" dirty="0" err="1"/>
              <a:t>aaaaa</a:t>
            </a:r>
            <a:endParaRPr kumimoji="1" lang="en-US" altLang="ja-JP" dirty="0"/>
          </a:p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034011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正方形/長方形 67">
            <a:extLst>
              <a:ext uri="{FF2B5EF4-FFF2-40B4-BE49-F238E27FC236}">
                <a16:creationId xmlns:a16="http://schemas.microsoft.com/office/drawing/2014/main" id="{DC47C75D-5554-AD40-B649-5E4C9F26AA77}"/>
              </a:ext>
            </a:extLst>
          </p:cNvPr>
          <p:cNvSpPr/>
          <p:nvPr/>
        </p:nvSpPr>
        <p:spPr>
          <a:xfrm>
            <a:off x="658440" y="4201603"/>
            <a:ext cx="1811299" cy="181129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9" name="テキスト ボックス 68">
            <a:extLst>
              <a:ext uri="{FF2B5EF4-FFF2-40B4-BE49-F238E27FC236}">
                <a16:creationId xmlns:a16="http://schemas.microsoft.com/office/drawing/2014/main" id="{C3F02C26-648B-E044-83AF-2DBB86ABAE7B}"/>
              </a:ext>
            </a:extLst>
          </p:cNvPr>
          <p:cNvSpPr txBox="1"/>
          <p:nvPr/>
        </p:nvSpPr>
        <p:spPr>
          <a:xfrm>
            <a:off x="907656" y="5354583"/>
            <a:ext cx="12747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b="1">
                <a:latin typeface="MS PGothic" panose="020B0600070205080204" pitchFamily="34" charset="-128"/>
                <a:ea typeface="MS PGothic" panose="020B0600070205080204" pitchFamily="34" charset="-128"/>
              </a:rPr>
              <a:t>ノイズカット</a:t>
            </a:r>
            <a:endParaRPr kumimoji="1" lang="en-US" altLang="ja-JP" b="1" dirty="0">
              <a:latin typeface="MS PGothic" panose="020B0600070205080204" pitchFamily="34" charset="-128"/>
              <a:ea typeface="MS PGothic" panose="020B0600070205080204" pitchFamily="34" charset="-128"/>
            </a:endParaRPr>
          </a:p>
          <a:p>
            <a:pPr algn="ctr"/>
            <a:r>
              <a:rPr kumimoji="1" lang="ja-JP" altLang="en-US" b="1">
                <a:latin typeface="MS PGothic" panose="020B0600070205080204" pitchFamily="34" charset="-128"/>
                <a:ea typeface="MS PGothic" panose="020B0600070205080204" pitchFamily="34" charset="-128"/>
              </a:rPr>
              <a:t>トランス</a:t>
            </a:r>
          </a:p>
        </p:txBody>
      </p:sp>
      <p:cxnSp>
        <p:nvCxnSpPr>
          <p:cNvPr id="70" name="直線コネクタ 69">
            <a:extLst>
              <a:ext uri="{FF2B5EF4-FFF2-40B4-BE49-F238E27FC236}">
                <a16:creationId xmlns:a16="http://schemas.microsoft.com/office/drawing/2014/main" id="{BD692EFB-12A9-7E4E-8058-BA00EE0FAF62}"/>
              </a:ext>
            </a:extLst>
          </p:cNvPr>
          <p:cNvCxnSpPr>
            <a:cxnSpLocks/>
          </p:cNvCxnSpPr>
          <p:nvPr/>
        </p:nvCxnSpPr>
        <p:spPr>
          <a:xfrm>
            <a:off x="3061636" y="4462730"/>
            <a:ext cx="0" cy="57600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正方形/長方形 70">
            <a:extLst>
              <a:ext uri="{FF2B5EF4-FFF2-40B4-BE49-F238E27FC236}">
                <a16:creationId xmlns:a16="http://schemas.microsoft.com/office/drawing/2014/main" id="{EB6D6CBD-7D97-BE4A-A8CA-8EC278EE0CDE}"/>
              </a:ext>
            </a:extLst>
          </p:cNvPr>
          <p:cNvSpPr/>
          <p:nvPr/>
        </p:nvSpPr>
        <p:spPr>
          <a:xfrm rot="10800000">
            <a:off x="2756695" y="4392104"/>
            <a:ext cx="614548" cy="7374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2" name="正方形/長方形 71">
            <a:extLst>
              <a:ext uri="{FF2B5EF4-FFF2-40B4-BE49-F238E27FC236}">
                <a16:creationId xmlns:a16="http://schemas.microsoft.com/office/drawing/2014/main" id="{DECBA284-1871-2246-8D69-9D675BFE917B}"/>
              </a:ext>
            </a:extLst>
          </p:cNvPr>
          <p:cNvSpPr/>
          <p:nvPr/>
        </p:nvSpPr>
        <p:spPr>
          <a:xfrm rot="10800000">
            <a:off x="2872957" y="4244625"/>
            <a:ext cx="382023" cy="7374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3" name="正方形/長方形 72">
            <a:extLst>
              <a:ext uri="{FF2B5EF4-FFF2-40B4-BE49-F238E27FC236}">
                <a16:creationId xmlns:a16="http://schemas.microsoft.com/office/drawing/2014/main" id="{ED36D450-C92E-CA44-A7A9-49FDB9541475}"/>
              </a:ext>
            </a:extLst>
          </p:cNvPr>
          <p:cNvSpPr/>
          <p:nvPr/>
        </p:nvSpPr>
        <p:spPr>
          <a:xfrm rot="10800000">
            <a:off x="2958913" y="4097145"/>
            <a:ext cx="210113" cy="7374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74" name="グループ化 73">
            <a:extLst>
              <a:ext uri="{FF2B5EF4-FFF2-40B4-BE49-F238E27FC236}">
                <a16:creationId xmlns:a16="http://schemas.microsoft.com/office/drawing/2014/main" id="{A769D09F-0EF5-BC44-A3B0-A9511A2140B3}"/>
              </a:ext>
            </a:extLst>
          </p:cNvPr>
          <p:cNvGrpSpPr/>
          <p:nvPr/>
        </p:nvGrpSpPr>
        <p:grpSpPr>
          <a:xfrm>
            <a:off x="556318" y="465472"/>
            <a:ext cx="11635682" cy="5515575"/>
            <a:chOff x="278159" y="968939"/>
            <a:chExt cx="11635682" cy="5515575"/>
          </a:xfrm>
        </p:grpSpPr>
        <p:sp>
          <p:nvSpPr>
            <p:cNvPr id="75" name="テキスト ボックス 74">
              <a:extLst>
                <a:ext uri="{FF2B5EF4-FFF2-40B4-BE49-F238E27FC236}">
                  <a16:creationId xmlns:a16="http://schemas.microsoft.com/office/drawing/2014/main" id="{844931A1-2DB4-424C-9119-342E76C417AD}"/>
                </a:ext>
              </a:extLst>
            </p:cNvPr>
            <p:cNvSpPr txBox="1"/>
            <p:nvPr/>
          </p:nvSpPr>
          <p:spPr>
            <a:xfrm>
              <a:off x="515951" y="968939"/>
              <a:ext cx="106311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000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AC100V</a:t>
              </a:r>
            </a:p>
          </p:txBody>
        </p:sp>
        <p:sp>
          <p:nvSpPr>
            <p:cNvPr id="76" name="テキスト ボックス 75">
              <a:extLst>
                <a:ext uri="{FF2B5EF4-FFF2-40B4-BE49-F238E27FC236}">
                  <a16:creationId xmlns:a16="http://schemas.microsoft.com/office/drawing/2014/main" id="{167CDEF5-D4D7-914A-A220-F9B65428CB07}"/>
                </a:ext>
              </a:extLst>
            </p:cNvPr>
            <p:cNvSpPr txBox="1"/>
            <p:nvPr/>
          </p:nvSpPr>
          <p:spPr>
            <a:xfrm>
              <a:off x="1602363" y="2099867"/>
              <a:ext cx="7344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>
                  <a:latin typeface="MS PGothic" panose="020B0600070205080204" pitchFamily="34" charset="-128"/>
                  <a:ea typeface="MS PGothic" panose="020B0600070205080204" pitchFamily="34" charset="-128"/>
                </a:rPr>
                <a:t>タップ</a:t>
              </a:r>
              <a:endParaRPr kumimoji="1" lang="ja-JP" altLang="en-US">
                <a:latin typeface="MS PGothic" panose="020B0600070205080204" pitchFamily="34" charset="-128"/>
                <a:ea typeface="MS PGothic" panose="020B0600070205080204" pitchFamily="34" charset="-128"/>
              </a:endParaRPr>
            </a:p>
          </p:txBody>
        </p:sp>
        <p:sp>
          <p:nvSpPr>
            <p:cNvPr id="77" name="正方形/長方形 76">
              <a:extLst>
                <a:ext uri="{FF2B5EF4-FFF2-40B4-BE49-F238E27FC236}">
                  <a16:creationId xmlns:a16="http://schemas.microsoft.com/office/drawing/2014/main" id="{DAFD94E5-38FA-624D-9A87-C128DC9E99FC}"/>
                </a:ext>
              </a:extLst>
            </p:cNvPr>
            <p:cNvSpPr/>
            <p:nvPr/>
          </p:nvSpPr>
          <p:spPr>
            <a:xfrm>
              <a:off x="278159" y="1347836"/>
              <a:ext cx="1811299" cy="69806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8" name="正方形/長方形 77">
              <a:extLst>
                <a:ext uri="{FF2B5EF4-FFF2-40B4-BE49-F238E27FC236}">
                  <a16:creationId xmlns:a16="http://schemas.microsoft.com/office/drawing/2014/main" id="{B4F54F1D-6412-CA4F-869D-009791CB54EA}"/>
                </a:ext>
              </a:extLst>
            </p:cNvPr>
            <p:cNvSpPr/>
            <p:nvPr/>
          </p:nvSpPr>
          <p:spPr>
            <a:xfrm>
              <a:off x="3836471" y="1498742"/>
              <a:ext cx="1196751" cy="414786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9" name="正方形/長方形 78">
              <a:extLst>
                <a:ext uri="{FF2B5EF4-FFF2-40B4-BE49-F238E27FC236}">
                  <a16:creationId xmlns:a16="http://schemas.microsoft.com/office/drawing/2014/main" id="{2281D31B-CDBC-8540-B4BC-CA8BEC0756AA}"/>
                </a:ext>
              </a:extLst>
            </p:cNvPr>
            <p:cNvSpPr/>
            <p:nvPr/>
          </p:nvSpPr>
          <p:spPr>
            <a:xfrm>
              <a:off x="3534081" y="5391439"/>
              <a:ext cx="4565842" cy="69806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0" name="正方形/長方形 79">
              <a:extLst>
                <a:ext uri="{FF2B5EF4-FFF2-40B4-BE49-F238E27FC236}">
                  <a16:creationId xmlns:a16="http://schemas.microsoft.com/office/drawing/2014/main" id="{51818F77-4601-9743-86CA-CC94D75FA56B}"/>
                </a:ext>
              </a:extLst>
            </p:cNvPr>
            <p:cNvSpPr/>
            <p:nvPr/>
          </p:nvSpPr>
          <p:spPr>
            <a:xfrm>
              <a:off x="3534081" y="3348537"/>
              <a:ext cx="2463240" cy="1548535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1" name="正方形/長方形 80">
              <a:extLst>
                <a:ext uri="{FF2B5EF4-FFF2-40B4-BE49-F238E27FC236}">
                  <a16:creationId xmlns:a16="http://schemas.microsoft.com/office/drawing/2014/main" id="{89944AFF-16A7-6441-AC39-E64D4F3BC843}"/>
                </a:ext>
              </a:extLst>
            </p:cNvPr>
            <p:cNvSpPr/>
            <p:nvPr/>
          </p:nvSpPr>
          <p:spPr>
            <a:xfrm>
              <a:off x="6331548" y="3348536"/>
              <a:ext cx="1768381" cy="1548535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2" name="正方形/長方形 81">
              <a:extLst>
                <a:ext uri="{FF2B5EF4-FFF2-40B4-BE49-F238E27FC236}">
                  <a16:creationId xmlns:a16="http://schemas.microsoft.com/office/drawing/2014/main" id="{A83D430C-627C-9E46-9D3D-30A5EFD0E3FA}"/>
                </a:ext>
              </a:extLst>
            </p:cNvPr>
            <p:cNvSpPr/>
            <p:nvPr/>
          </p:nvSpPr>
          <p:spPr>
            <a:xfrm>
              <a:off x="8555048" y="1206171"/>
              <a:ext cx="3358793" cy="3410183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3" name="正方形/長方形 82">
              <a:extLst>
                <a:ext uri="{FF2B5EF4-FFF2-40B4-BE49-F238E27FC236}">
                  <a16:creationId xmlns:a16="http://schemas.microsoft.com/office/drawing/2014/main" id="{7AE841E0-AB7F-854F-9208-B6562C7A4F30}"/>
                </a:ext>
              </a:extLst>
            </p:cNvPr>
            <p:cNvSpPr/>
            <p:nvPr/>
          </p:nvSpPr>
          <p:spPr>
            <a:xfrm>
              <a:off x="8867855" y="1402591"/>
              <a:ext cx="2641801" cy="2933353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4" name="正方形/長方形 83">
              <a:extLst>
                <a:ext uri="{FF2B5EF4-FFF2-40B4-BE49-F238E27FC236}">
                  <a16:creationId xmlns:a16="http://schemas.microsoft.com/office/drawing/2014/main" id="{CC60C648-2B00-A747-BDFA-20639E79D460}"/>
                </a:ext>
              </a:extLst>
            </p:cNvPr>
            <p:cNvSpPr/>
            <p:nvPr/>
          </p:nvSpPr>
          <p:spPr>
            <a:xfrm>
              <a:off x="9053494" y="1593022"/>
              <a:ext cx="2159651" cy="2497155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5" name="正方形/長方形 84">
              <a:extLst>
                <a:ext uri="{FF2B5EF4-FFF2-40B4-BE49-F238E27FC236}">
                  <a16:creationId xmlns:a16="http://schemas.microsoft.com/office/drawing/2014/main" id="{641F6225-C941-BC4D-BAA0-97CA0AA51A08}"/>
                </a:ext>
              </a:extLst>
            </p:cNvPr>
            <p:cNvSpPr/>
            <p:nvPr/>
          </p:nvSpPr>
          <p:spPr>
            <a:xfrm>
              <a:off x="9733572" y="5391438"/>
              <a:ext cx="1811299" cy="69806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6" name="正方形/長方形 85">
              <a:extLst>
                <a:ext uri="{FF2B5EF4-FFF2-40B4-BE49-F238E27FC236}">
                  <a16:creationId xmlns:a16="http://schemas.microsoft.com/office/drawing/2014/main" id="{3BEFCA45-C3D5-1748-9F8A-D823D0ADEC14}"/>
                </a:ext>
              </a:extLst>
            </p:cNvPr>
            <p:cNvSpPr/>
            <p:nvPr/>
          </p:nvSpPr>
          <p:spPr>
            <a:xfrm>
              <a:off x="278159" y="2472799"/>
              <a:ext cx="1811299" cy="534614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7" name="円/楕円 86">
              <a:extLst>
                <a:ext uri="{FF2B5EF4-FFF2-40B4-BE49-F238E27FC236}">
                  <a16:creationId xmlns:a16="http://schemas.microsoft.com/office/drawing/2014/main" id="{BE6BB265-FAB1-B34C-B73B-6CDD658D8AE8}"/>
                </a:ext>
              </a:extLst>
            </p:cNvPr>
            <p:cNvSpPr/>
            <p:nvPr/>
          </p:nvSpPr>
          <p:spPr>
            <a:xfrm>
              <a:off x="337231" y="1406495"/>
              <a:ext cx="668456" cy="571483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8" name="円/楕円 87">
              <a:extLst>
                <a:ext uri="{FF2B5EF4-FFF2-40B4-BE49-F238E27FC236}">
                  <a16:creationId xmlns:a16="http://schemas.microsoft.com/office/drawing/2014/main" id="{14C36E5D-ED62-624B-8EAA-271D7D627CBA}"/>
                </a:ext>
              </a:extLst>
            </p:cNvPr>
            <p:cNvSpPr/>
            <p:nvPr/>
          </p:nvSpPr>
          <p:spPr>
            <a:xfrm>
              <a:off x="9841387" y="5459962"/>
              <a:ext cx="668456" cy="571483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89" name="グループ化 88">
              <a:extLst>
                <a:ext uri="{FF2B5EF4-FFF2-40B4-BE49-F238E27FC236}">
                  <a16:creationId xmlns:a16="http://schemas.microsoft.com/office/drawing/2014/main" id="{35FC9381-D10C-4B4B-8CB9-BFAEE6FBCC79}"/>
                </a:ext>
              </a:extLst>
            </p:cNvPr>
            <p:cNvGrpSpPr/>
            <p:nvPr/>
          </p:nvGrpSpPr>
          <p:grpSpPr>
            <a:xfrm rot="10800000">
              <a:off x="1249005" y="1504824"/>
              <a:ext cx="614548" cy="368699"/>
              <a:chOff x="-2133600" y="-995680"/>
              <a:chExt cx="1158240" cy="812800"/>
            </a:xfrm>
          </p:grpSpPr>
          <p:sp>
            <p:nvSpPr>
              <p:cNvPr id="121" name="正方形/長方形 120">
                <a:extLst>
                  <a:ext uri="{FF2B5EF4-FFF2-40B4-BE49-F238E27FC236}">
                    <a16:creationId xmlns:a16="http://schemas.microsoft.com/office/drawing/2014/main" id="{F28464DD-1A52-DA4E-A395-C1EA888DFD80}"/>
                  </a:ext>
                </a:extLst>
              </p:cNvPr>
              <p:cNvSpPr/>
              <p:nvPr/>
            </p:nvSpPr>
            <p:spPr>
              <a:xfrm>
                <a:off x="-2133600" y="-995680"/>
                <a:ext cx="1158240" cy="16256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2" name="正方形/長方形 121">
                <a:extLst>
                  <a:ext uri="{FF2B5EF4-FFF2-40B4-BE49-F238E27FC236}">
                    <a16:creationId xmlns:a16="http://schemas.microsoft.com/office/drawing/2014/main" id="{196F0B1D-05EC-0B49-A934-E467AFD51031}"/>
                  </a:ext>
                </a:extLst>
              </p:cNvPr>
              <p:cNvSpPr/>
              <p:nvPr/>
            </p:nvSpPr>
            <p:spPr>
              <a:xfrm>
                <a:off x="-1914480" y="-670560"/>
                <a:ext cx="720000" cy="16256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3" name="正方形/長方形 122">
                <a:extLst>
                  <a:ext uri="{FF2B5EF4-FFF2-40B4-BE49-F238E27FC236}">
                    <a16:creationId xmlns:a16="http://schemas.microsoft.com/office/drawing/2014/main" id="{C5CD5193-234B-0B46-B6E6-BD2258EF86F2}"/>
                  </a:ext>
                </a:extLst>
              </p:cNvPr>
              <p:cNvSpPr/>
              <p:nvPr/>
            </p:nvSpPr>
            <p:spPr>
              <a:xfrm>
                <a:off x="-1752480" y="-345440"/>
                <a:ext cx="396000" cy="16256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cxnSp>
          <p:nvCxnSpPr>
            <p:cNvPr id="90" name="直線コネクタ 89">
              <a:extLst>
                <a:ext uri="{FF2B5EF4-FFF2-40B4-BE49-F238E27FC236}">
                  <a16:creationId xmlns:a16="http://schemas.microsoft.com/office/drawing/2014/main" id="{CAB133BE-652D-5444-8CE0-1EF954A0AE2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1458" y="1977977"/>
              <a:ext cx="0" cy="3935387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線コネクタ 90">
              <a:extLst>
                <a:ext uri="{FF2B5EF4-FFF2-40B4-BE49-F238E27FC236}">
                  <a16:creationId xmlns:a16="http://schemas.microsoft.com/office/drawing/2014/main" id="{A7B38DF5-DFEB-7E4D-98B2-56FFC3E12F5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1458" y="5882634"/>
              <a:ext cx="7064043" cy="194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線コネクタ 91">
              <a:extLst>
                <a:ext uri="{FF2B5EF4-FFF2-40B4-BE49-F238E27FC236}">
                  <a16:creationId xmlns:a16="http://schemas.microsoft.com/office/drawing/2014/main" id="{DC6E83E8-3C93-B343-A1B0-0FFD4B981A37}"/>
                </a:ext>
              </a:extLst>
            </p:cNvPr>
            <p:cNvCxnSpPr>
              <a:cxnSpLocks/>
            </p:cNvCxnSpPr>
            <p:nvPr/>
          </p:nvCxnSpPr>
          <p:spPr>
            <a:xfrm>
              <a:off x="5510933" y="2514683"/>
              <a:ext cx="0" cy="33840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線コネクタ 92">
              <a:extLst>
                <a:ext uri="{FF2B5EF4-FFF2-40B4-BE49-F238E27FC236}">
                  <a16:creationId xmlns:a16="http://schemas.microsoft.com/office/drawing/2014/main" id="{2AC8C9D3-C680-CF4F-A4C0-1BE9B5638725}"/>
                </a:ext>
              </a:extLst>
            </p:cNvPr>
            <p:cNvCxnSpPr>
              <a:cxnSpLocks/>
            </p:cNvCxnSpPr>
            <p:nvPr/>
          </p:nvCxnSpPr>
          <p:spPr>
            <a:xfrm>
              <a:off x="7735501" y="2993966"/>
              <a:ext cx="0" cy="2919398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線コネクタ 93">
              <a:extLst>
                <a:ext uri="{FF2B5EF4-FFF2-40B4-BE49-F238E27FC236}">
                  <a16:creationId xmlns:a16="http://schemas.microsoft.com/office/drawing/2014/main" id="{AD0B48F4-1994-504C-88C4-24AD4D0D938B}"/>
                </a:ext>
              </a:extLst>
            </p:cNvPr>
            <p:cNvCxnSpPr>
              <a:cxnSpLocks/>
            </p:cNvCxnSpPr>
            <p:nvPr/>
          </p:nvCxnSpPr>
          <p:spPr>
            <a:xfrm>
              <a:off x="1556279" y="1879547"/>
              <a:ext cx="0" cy="2840513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線コネクタ 94">
              <a:extLst>
                <a:ext uri="{FF2B5EF4-FFF2-40B4-BE49-F238E27FC236}">
                  <a16:creationId xmlns:a16="http://schemas.microsoft.com/office/drawing/2014/main" id="{1993ABBE-DB09-6D4E-96B1-223407F6595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191580" y="5557187"/>
              <a:ext cx="5777750" cy="30682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線コネクタ 95">
              <a:extLst>
                <a:ext uri="{FF2B5EF4-FFF2-40B4-BE49-F238E27FC236}">
                  <a16:creationId xmlns:a16="http://schemas.microsoft.com/office/drawing/2014/main" id="{C7FD69A1-16CD-8540-A93B-3527C6A51E7D}"/>
                </a:ext>
              </a:extLst>
            </p:cNvPr>
            <p:cNvCxnSpPr>
              <a:cxnSpLocks/>
            </p:cNvCxnSpPr>
            <p:nvPr/>
          </p:nvCxnSpPr>
          <p:spPr>
            <a:xfrm>
              <a:off x="7951041" y="3161359"/>
              <a:ext cx="0" cy="2449525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線コネクタ 96">
              <a:extLst>
                <a:ext uri="{FF2B5EF4-FFF2-40B4-BE49-F238E27FC236}">
                  <a16:creationId xmlns:a16="http://schemas.microsoft.com/office/drawing/2014/main" id="{2120576A-DB9B-B542-B85D-7BF972F9EFF5}"/>
                </a:ext>
              </a:extLst>
            </p:cNvPr>
            <p:cNvCxnSpPr>
              <a:cxnSpLocks/>
            </p:cNvCxnSpPr>
            <p:nvPr/>
          </p:nvCxnSpPr>
          <p:spPr>
            <a:xfrm>
              <a:off x="5740662" y="2621914"/>
              <a:ext cx="0" cy="2965955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線コネクタ 97">
              <a:extLst>
                <a:ext uri="{FF2B5EF4-FFF2-40B4-BE49-F238E27FC236}">
                  <a16:creationId xmlns:a16="http://schemas.microsoft.com/office/drawing/2014/main" id="{91ED8E90-117A-AA40-BD84-87DB616ADFD8}"/>
                </a:ext>
              </a:extLst>
            </p:cNvPr>
            <p:cNvCxnSpPr>
              <a:cxnSpLocks/>
            </p:cNvCxnSpPr>
            <p:nvPr/>
          </p:nvCxnSpPr>
          <p:spPr>
            <a:xfrm>
              <a:off x="10175615" y="4616354"/>
              <a:ext cx="0" cy="849169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9" name="グループ化 98">
              <a:extLst>
                <a:ext uri="{FF2B5EF4-FFF2-40B4-BE49-F238E27FC236}">
                  <a16:creationId xmlns:a16="http://schemas.microsoft.com/office/drawing/2014/main" id="{36A73B54-3C24-9C45-8A79-76EEFC66872C}"/>
                </a:ext>
              </a:extLst>
            </p:cNvPr>
            <p:cNvGrpSpPr/>
            <p:nvPr/>
          </p:nvGrpSpPr>
          <p:grpSpPr>
            <a:xfrm>
              <a:off x="10754957" y="5587869"/>
              <a:ext cx="614548" cy="368699"/>
              <a:chOff x="-2133600" y="-995680"/>
              <a:chExt cx="1158240" cy="812800"/>
            </a:xfrm>
          </p:grpSpPr>
          <p:sp>
            <p:nvSpPr>
              <p:cNvPr id="118" name="正方形/長方形 117">
                <a:extLst>
                  <a:ext uri="{FF2B5EF4-FFF2-40B4-BE49-F238E27FC236}">
                    <a16:creationId xmlns:a16="http://schemas.microsoft.com/office/drawing/2014/main" id="{A0BB5CDD-CB78-AA49-9DF5-4C4439BB3A7D}"/>
                  </a:ext>
                </a:extLst>
              </p:cNvPr>
              <p:cNvSpPr/>
              <p:nvPr/>
            </p:nvSpPr>
            <p:spPr>
              <a:xfrm>
                <a:off x="-2133600" y="-995680"/>
                <a:ext cx="1158240" cy="16256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9" name="正方形/長方形 118">
                <a:extLst>
                  <a:ext uri="{FF2B5EF4-FFF2-40B4-BE49-F238E27FC236}">
                    <a16:creationId xmlns:a16="http://schemas.microsoft.com/office/drawing/2014/main" id="{99AE2BAA-F44B-0648-86BA-699EB386A9D5}"/>
                  </a:ext>
                </a:extLst>
              </p:cNvPr>
              <p:cNvSpPr/>
              <p:nvPr/>
            </p:nvSpPr>
            <p:spPr>
              <a:xfrm>
                <a:off x="-1914480" y="-670560"/>
                <a:ext cx="720000" cy="16256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0" name="正方形/長方形 119">
                <a:extLst>
                  <a:ext uri="{FF2B5EF4-FFF2-40B4-BE49-F238E27FC236}">
                    <a16:creationId xmlns:a16="http://schemas.microsoft.com/office/drawing/2014/main" id="{C923E088-8E9D-0B4E-B97F-89F159A45ABB}"/>
                  </a:ext>
                </a:extLst>
              </p:cNvPr>
              <p:cNvSpPr/>
              <p:nvPr/>
            </p:nvSpPr>
            <p:spPr>
              <a:xfrm>
                <a:off x="-1752480" y="-345440"/>
                <a:ext cx="396000" cy="16256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cxnSp>
          <p:nvCxnSpPr>
            <p:cNvPr id="100" name="直線コネクタ 99">
              <a:extLst>
                <a:ext uri="{FF2B5EF4-FFF2-40B4-BE49-F238E27FC236}">
                  <a16:creationId xmlns:a16="http://schemas.microsoft.com/office/drawing/2014/main" id="{12158E3F-4CA3-1840-9BB3-37247BC6594E}"/>
                </a:ext>
              </a:extLst>
            </p:cNvPr>
            <p:cNvCxnSpPr>
              <a:cxnSpLocks/>
            </p:cNvCxnSpPr>
            <p:nvPr/>
          </p:nvCxnSpPr>
          <p:spPr>
            <a:xfrm>
              <a:off x="11062231" y="4335944"/>
              <a:ext cx="0" cy="1260220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線コネクタ 100">
              <a:extLst>
                <a:ext uri="{FF2B5EF4-FFF2-40B4-BE49-F238E27FC236}">
                  <a16:creationId xmlns:a16="http://schemas.microsoft.com/office/drawing/2014/main" id="{7E29D571-7FE6-0446-AC87-2806EC424DF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24147" y="3182405"/>
              <a:ext cx="1152000" cy="586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線コネクタ 101">
              <a:extLst>
                <a:ext uri="{FF2B5EF4-FFF2-40B4-BE49-F238E27FC236}">
                  <a16:creationId xmlns:a16="http://schemas.microsoft.com/office/drawing/2014/main" id="{67295322-F893-984C-83DE-12A148499FE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40662" y="2652287"/>
              <a:ext cx="3304746" cy="6805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線コネクタ 102">
              <a:extLst>
                <a:ext uri="{FF2B5EF4-FFF2-40B4-BE49-F238E27FC236}">
                  <a16:creationId xmlns:a16="http://schemas.microsoft.com/office/drawing/2014/main" id="{69F307FF-8004-3B4C-8A1E-4A708404C87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09015" y="3007413"/>
              <a:ext cx="1368000" cy="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線コネクタ 103">
              <a:extLst>
                <a:ext uri="{FF2B5EF4-FFF2-40B4-BE49-F238E27FC236}">
                  <a16:creationId xmlns:a16="http://schemas.microsoft.com/office/drawing/2014/main" id="{EFC754A5-B620-1045-A7BE-79E6F1C2CC0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25923" y="2535942"/>
              <a:ext cx="3524617" cy="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線コネクタ 104">
              <a:extLst>
                <a:ext uri="{FF2B5EF4-FFF2-40B4-BE49-F238E27FC236}">
                  <a16:creationId xmlns:a16="http://schemas.microsoft.com/office/drawing/2014/main" id="{23D6FD2B-EA54-964F-9373-FD3CC0592D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1458" y="2637054"/>
              <a:ext cx="2177532" cy="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線コネクタ 105">
              <a:extLst>
                <a:ext uri="{FF2B5EF4-FFF2-40B4-BE49-F238E27FC236}">
                  <a16:creationId xmlns:a16="http://schemas.microsoft.com/office/drawing/2014/main" id="{DB32B331-341F-0443-ADD6-1D00F9C8BE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56279" y="2813078"/>
              <a:ext cx="1528093" cy="0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直線コネクタ 106">
              <a:extLst>
                <a:ext uri="{FF2B5EF4-FFF2-40B4-BE49-F238E27FC236}">
                  <a16:creationId xmlns:a16="http://schemas.microsoft.com/office/drawing/2014/main" id="{85F771AD-8F6A-564B-94E0-F1558DA476B3}"/>
                </a:ext>
              </a:extLst>
            </p:cNvPr>
            <p:cNvCxnSpPr>
              <a:cxnSpLocks/>
            </p:cNvCxnSpPr>
            <p:nvPr/>
          </p:nvCxnSpPr>
          <p:spPr>
            <a:xfrm>
              <a:off x="3062402" y="1779045"/>
              <a:ext cx="0" cy="1045131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線コネクタ 107">
              <a:extLst>
                <a:ext uri="{FF2B5EF4-FFF2-40B4-BE49-F238E27FC236}">
                  <a16:creationId xmlns:a16="http://schemas.microsoft.com/office/drawing/2014/main" id="{DF18B8F8-EC9D-374C-B7C3-E6C5085653E4}"/>
                </a:ext>
              </a:extLst>
            </p:cNvPr>
            <p:cNvCxnSpPr>
              <a:cxnSpLocks/>
            </p:cNvCxnSpPr>
            <p:nvPr/>
          </p:nvCxnSpPr>
          <p:spPr>
            <a:xfrm>
              <a:off x="2828719" y="1613961"/>
              <a:ext cx="0" cy="1045131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線コネクタ 108">
              <a:extLst>
                <a:ext uri="{FF2B5EF4-FFF2-40B4-BE49-F238E27FC236}">
                  <a16:creationId xmlns:a16="http://schemas.microsoft.com/office/drawing/2014/main" id="{007CB6DE-2C60-124F-A13B-A569830A92D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00019" y="1619400"/>
              <a:ext cx="1031462" cy="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線コネクタ 109">
              <a:extLst>
                <a:ext uri="{FF2B5EF4-FFF2-40B4-BE49-F238E27FC236}">
                  <a16:creationId xmlns:a16="http://schemas.microsoft.com/office/drawing/2014/main" id="{08CD1394-2F1C-F843-B912-0E52D5E433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33307" y="1799784"/>
              <a:ext cx="802248" cy="0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直線コネクタ 110">
              <a:extLst>
                <a:ext uri="{FF2B5EF4-FFF2-40B4-BE49-F238E27FC236}">
                  <a16:creationId xmlns:a16="http://schemas.microsoft.com/office/drawing/2014/main" id="{535B3032-8BF1-CF4D-B32C-D9B13A95F74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43529" y="1705833"/>
              <a:ext cx="4009965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" name="テキスト ボックス 111">
              <a:extLst>
                <a:ext uri="{FF2B5EF4-FFF2-40B4-BE49-F238E27FC236}">
                  <a16:creationId xmlns:a16="http://schemas.microsoft.com/office/drawing/2014/main" id="{E288D594-3584-434C-991B-F4EE4F4A98B1}"/>
                </a:ext>
              </a:extLst>
            </p:cNvPr>
            <p:cNvSpPr txBox="1"/>
            <p:nvPr/>
          </p:nvSpPr>
          <p:spPr>
            <a:xfrm>
              <a:off x="5419563" y="6074128"/>
              <a:ext cx="7344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>
                  <a:latin typeface="MS PGothic" panose="020B0600070205080204" pitchFamily="34" charset="-128"/>
                  <a:ea typeface="MS PGothic" panose="020B0600070205080204" pitchFamily="34" charset="-128"/>
                </a:rPr>
                <a:t>タップ</a:t>
              </a:r>
              <a:endParaRPr kumimoji="1" lang="ja-JP" altLang="en-US">
                <a:latin typeface="MS PGothic" panose="020B0600070205080204" pitchFamily="34" charset="-128"/>
                <a:ea typeface="MS PGothic" panose="020B0600070205080204" pitchFamily="34" charset="-128"/>
              </a:endParaRPr>
            </a:p>
          </p:txBody>
        </p:sp>
        <p:sp>
          <p:nvSpPr>
            <p:cNvPr id="113" name="テキスト ボックス 112">
              <a:extLst>
                <a:ext uri="{FF2B5EF4-FFF2-40B4-BE49-F238E27FC236}">
                  <a16:creationId xmlns:a16="http://schemas.microsoft.com/office/drawing/2014/main" id="{B07E31DD-B5E6-394E-977B-06A6628FB980}"/>
                </a:ext>
              </a:extLst>
            </p:cNvPr>
            <p:cNvSpPr txBox="1"/>
            <p:nvPr/>
          </p:nvSpPr>
          <p:spPr>
            <a:xfrm>
              <a:off x="3881949" y="1534970"/>
              <a:ext cx="162974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1600">
                  <a:latin typeface="MS PGothic" panose="020B0600070205080204" pitchFamily="34" charset="-128"/>
                  <a:ea typeface="MS PGothic" panose="020B0600070205080204" pitchFamily="34" charset="-128"/>
                </a:rPr>
                <a:t>制御用</a:t>
              </a:r>
              <a:r>
                <a:rPr kumimoji="1" lang="en-US" altLang="ja-JP" sz="1600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PC</a:t>
              </a:r>
              <a:endParaRPr kumimoji="1" lang="ja-JP" altLang="en-US" sz="1600">
                <a:latin typeface="MS PGothic" panose="020B0600070205080204" pitchFamily="34" charset="-128"/>
                <a:ea typeface="MS PGothic" panose="020B0600070205080204" pitchFamily="34" charset="-128"/>
              </a:endParaRPr>
            </a:p>
          </p:txBody>
        </p:sp>
        <p:sp>
          <p:nvSpPr>
            <p:cNvPr id="114" name="テキスト ボックス 113">
              <a:extLst>
                <a:ext uri="{FF2B5EF4-FFF2-40B4-BE49-F238E27FC236}">
                  <a16:creationId xmlns:a16="http://schemas.microsoft.com/office/drawing/2014/main" id="{F5FB9AF6-B9AF-3040-85E4-E428A4F2B792}"/>
                </a:ext>
              </a:extLst>
            </p:cNvPr>
            <p:cNvSpPr txBox="1"/>
            <p:nvPr/>
          </p:nvSpPr>
          <p:spPr>
            <a:xfrm>
              <a:off x="10070626" y="6084404"/>
              <a:ext cx="106311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000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AC100V</a:t>
              </a:r>
            </a:p>
          </p:txBody>
        </p:sp>
        <p:sp>
          <p:nvSpPr>
            <p:cNvPr id="115" name="テキスト ボックス 114">
              <a:extLst>
                <a:ext uri="{FF2B5EF4-FFF2-40B4-BE49-F238E27FC236}">
                  <a16:creationId xmlns:a16="http://schemas.microsoft.com/office/drawing/2014/main" id="{22414120-17A0-A947-9337-3711903A7E52}"/>
                </a:ext>
              </a:extLst>
            </p:cNvPr>
            <p:cNvSpPr txBox="1"/>
            <p:nvPr/>
          </p:nvSpPr>
          <p:spPr>
            <a:xfrm>
              <a:off x="9610400" y="4169488"/>
              <a:ext cx="117371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kumimoji="1" lang="ja-JP" altLang="en-US">
                  <a:latin typeface="MS PGothic" panose="020B0600070205080204" pitchFamily="34" charset="-128"/>
                  <a:ea typeface="MS PGothic" panose="020B0600070205080204" pitchFamily="34" charset="-128"/>
                </a:rPr>
                <a:t>導電マット</a:t>
              </a:r>
            </a:p>
          </p:txBody>
        </p:sp>
        <p:sp>
          <p:nvSpPr>
            <p:cNvPr id="116" name="テキスト ボックス 115">
              <a:extLst>
                <a:ext uri="{FF2B5EF4-FFF2-40B4-BE49-F238E27FC236}">
                  <a16:creationId xmlns:a16="http://schemas.microsoft.com/office/drawing/2014/main" id="{602C0499-B81B-D341-98B9-9205065D7EA6}"/>
                </a:ext>
              </a:extLst>
            </p:cNvPr>
            <p:cNvSpPr txBox="1"/>
            <p:nvPr/>
          </p:nvSpPr>
          <p:spPr>
            <a:xfrm>
              <a:off x="355519" y="1407279"/>
              <a:ext cx="64633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3600" b="1" dirty="0"/>
                <a:t>〜</a:t>
              </a:r>
              <a:endParaRPr kumimoji="1" lang="en-US" altLang="ja-JP" sz="3600" b="1" dirty="0"/>
            </a:p>
          </p:txBody>
        </p:sp>
        <p:sp>
          <p:nvSpPr>
            <p:cNvPr id="117" name="テキスト ボックス 116">
              <a:extLst>
                <a:ext uri="{FF2B5EF4-FFF2-40B4-BE49-F238E27FC236}">
                  <a16:creationId xmlns:a16="http://schemas.microsoft.com/office/drawing/2014/main" id="{0D100318-BD19-A54B-9EDC-5F9ABD86B347}"/>
                </a:ext>
              </a:extLst>
            </p:cNvPr>
            <p:cNvSpPr txBox="1"/>
            <p:nvPr/>
          </p:nvSpPr>
          <p:spPr>
            <a:xfrm>
              <a:off x="9859675" y="5454591"/>
              <a:ext cx="64633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3600" b="1" dirty="0"/>
                <a:t>〜</a:t>
              </a:r>
              <a:endParaRPr kumimoji="1" lang="en-US" altLang="ja-JP" sz="3600" b="1" dirty="0"/>
            </a:p>
          </p:txBody>
        </p:sp>
      </p:grpSp>
      <p:sp>
        <p:nvSpPr>
          <p:cNvPr id="124" name="テキスト ボックス 123">
            <a:extLst>
              <a:ext uri="{FF2B5EF4-FFF2-40B4-BE49-F238E27FC236}">
                <a16:creationId xmlns:a16="http://schemas.microsoft.com/office/drawing/2014/main" id="{CB8F039D-8FA9-4B4A-9400-88F0D5BD6587}"/>
              </a:ext>
            </a:extLst>
          </p:cNvPr>
          <p:cNvSpPr txBox="1"/>
          <p:nvPr/>
        </p:nvSpPr>
        <p:spPr>
          <a:xfrm>
            <a:off x="6253242" y="775818"/>
            <a:ext cx="1473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latin typeface="MS PGothic" panose="020B0600070205080204" pitchFamily="34" charset="-128"/>
                <a:ea typeface="MS PGothic" panose="020B0600070205080204" pitchFamily="34" charset="-128"/>
              </a:rPr>
              <a:t>LAN</a:t>
            </a:r>
            <a:r>
              <a:rPr kumimoji="1" lang="ja-JP" altLang="en-US">
                <a:latin typeface="MS PGothic" panose="020B0600070205080204" pitchFamily="34" charset="-128"/>
                <a:ea typeface="MS PGothic" panose="020B0600070205080204" pitchFamily="34" charset="-128"/>
              </a:rPr>
              <a:t>ケーブル</a:t>
            </a:r>
          </a:p>
        </p:txBody>
      </p:sp>
      <p:sp>
        <p:nvSpPr>
          <p:cNvPr id="125" name="テキスト ボックス 124">
            <a:extLst>
              <a:ext uri="{FF2B5EF4-FFF2-40B4-BE49-F238E27FC236}">
                <a16:creationId xmlns:a16="http://schemas.microsoft.com/office/drawing/2014/main" id="{2E4EC823-8D03-8F4A-8942-A318AEF7053A}"/>
              </a:ext>
            </a:extLst>
          </p:cNvPr>
          <p:cNvSpPr txBox="1"/>
          <p:nvPr/>
        </p:nvSpPr>
        <p:spPr>
          <a:xfrm>
            <a:off x="646603" y="2955885"/>
            <a:ext cx="15066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>
                <a:latin typeface="MS PGothic" panose="020B0600070205080204" pitchFamily="34" charset="-128"/>
                <a:ea typeface="MS PGothic" panose="020B0600070205080204" pitchFamily="34" charset="-128"/>
              </a:rPr>
              <a:t>無停電</a:t>
            </a:r>
            <a:endParaRPr kumimoji="1" lang="en-US" altLang="ja-JP" dirty="0">
              <a:latin typeface="MS PGothic" panose="020B0600070205080204" pitchFamily="34" charset="-128"/>
              <a:ea typeface="MS PGothic" panose="020B0600070205080204" pitchFamily="34" charset="-128"/>
            </a:endParaRPr>
          </a:p>
          <a:p>
            <a:pPr algn="ctr"/>
            <a:r>
              <a:rPr kumimoji="1" lang="ja-JP" altLang="en-US">
                <a:latin typeface="MS PGothic" panose="020B0600070205080204" pitchFamily="34" charset="-128"/>
                <a:ea typeface="MS PGothic" panose="020B0600070205080204" pitchFamily="34" charset="-128"/>
              </a:rPr>
              <a:t>電源装置</a:t>
            </a:r>
          </a:p>
        </p:txBody>
      </p:sp>
      <p:sp>
        <p:nvSpPr>
          <p:cNvPr id="126" name="正方形/長方形 125">
            <a:extLst>
              <a:ext uri="{FF2B5EF4-FFF2-40B4-BE49-F238E27FC236}">
                <a16:creationId xmlns:a16="http://schemas.microsoft.com/office/drawing/2014/main" id="{BB925A34-99E0-DB4F-A538-295ABE231D98}"/>
              </a:ext>
            </a:extLst>
          </p:cNvPr>
          <p:cNvSpPr/>
          <p:nvPr/>
        </p:nvSpPr>
        <p:spPr>
          <a:xfrm>
            <a:off x="556318" y="2908143"/>
            <a:ext cx="1811299" cy="69620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7" name="テキスト ボックス 126">
            <a:extLst>
              <a:ext uri="{FF2B5EF4-FFF2-40B4-BE49-F238E27FC236}">
                <a16:creationId xmlns:a16="http://schemas.microsoft.com/office/drawing/2014/main" id="{F0ADDFA4-4839-9141-92E2-782989C7948E}"/>
              </a:ext>
            </a:extLst>
          </p:cNvPr>
          <p:cNvSpPr txBox="1"/>
          <p:nvPr/>
        </p:nvSpPr>
        <p:spPr>
          <a:xfrm>
            <a:off x="3926552" y="3351944"/>
            <a:ext cx="1998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>
                <a:latin typeface="MS PGothic" panose="020B0600070205080204" pitchFamily="34" charset="-128"/>
                <a:ea typeface="MS PGothic" panose="020B0600070205080204" pitchFamily="34" charset="-128"/>
              </a:rPr>
              <a:t>直流安定化電源</a:t>
            </a:r>
            <a:endParaRPr lang="en-US" altLang="ja-JP" dirty="0"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  <p:sp>
        <p:nvSpPr>
          <p:cNvPr id="128" name="テキスト ボックス 127">
            <a:extLst>
              <a:ext uri="{FF2B5EF4-FFF2-40B4-BE49-F238E27FC236}">
                <a16:creationId xmlns:a16="http://schemas.microsoft.com/office/drawing/2014/main" id="{086A0BDB-B3BF-3740-A235-8EC8FB51A372}"/>
              </a:ext>
            </a:extLst>
          </p:cNvPr>
          <p:cNvSpPr txBox="1"/>
          <p:nvPr/>
        </p:nvSpPr>
        <p:spPr>
          <a:xfrm>
            <a:off x="6620405" y="3415018"/>
            <a:ext cx="1364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>
                <a:latin typeface="MS PGothic" panose="020B0600070205080204" pitchFamily="34" charset="-128"/>
                <a:ea typeface="MS PGothic" panose="020B0600070205080204" pitchFamily="34" charset="-128"/>
              </a:rPr>
              <a:t>ソースメータ</a:t>
            </a:r>
            <a:endParaRPr kumimoji="1" lang="ja-JP" altLang="en-US" sz="2000"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  <p:sp>
        <p:nvSpPr>
          <p:cNvPr id="129" name="テキスト ボックス 128">
            <a:extLst>
              <a:ext uri="{FF2B5EF4-FFF2-40B4-BE49-F238E27FC236}">
                <a16:creationId xmlns:a16="http://schemas.microsoft.com/office/drawing/2014/main" id="{343DE174-A5DD-CA46-8959-C8536C7D82C2}"/>
              </a:ext>
            </a:extLst>
          </p:cNvPr>
          <p:cNvSpPr txBox="1"/>
          <p:nvPr/>
        </p:nvSpPr>
        <p:spPr>
          <a:xfrm>
            <a:off x="9466448" y="1333186"/>
            <a:ext cx="23294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>
                <a:latin typeface="MS PGothic" panose="020B0600070205080204" pitchFamily="34" charset="-128"/>
                <a:ea typeface="MS PGothic" panose="020B0600070205080204" pitchFamily="34" charset="-128"/>
              </a:rPr>
              <a:t> XRPIX</a:t>
            </a:r>
          </a:p>
          <a:p>
            <a:r>
              <a:rPr kumimoji="1" lang="ja-JP" altLang="en-US">
                <a:latin typeface="MS PGothic" panose="020B0600070205080204" pitchFamily="34" charset="-128"/>
                <a:ea typeface="MS PGothic" panose="020B0600070205080204" pitchFamily="34" charset="-128"/>
              </a:rPr>
              <a:t>＋</a:t>
            </a:r>
            <a:r>
              <a:rPr lang="ja-JP" altLang="en-US">
                <a:latin typeface="MS PGothic" panose="020B0600070205080204" pitchFamily="34" charset="-128"/>
                <a:ea typeface="MS PGothic" panose="020B0600070205080204" pitchFamily="34" charset="-128"/>
              </a:rPr>
              <a:t>サブボード</a:t>
            </a:r>
            <a:endParaRPr lang="en-US" altLang="ja-JP" dirty="0">
              <a:latin typeface="MS PGothic" panose="020B0600070205080204" pitchFamily="34" charset="-128"/>
              <a:ea typeface="MS PGothic" panose="020B0600070205080204" pitchFamily="34" charset="-128"/>
            </a:endParaRPr>
          </a:p>
          <a:p>
            <a:r>
              <a:rPr kumimoji="1" lang="ja-JP" altLang="en-US">
                <a:latin typeface="MS PGothic" panose="020B0600070205080204" pitchFamily="34" charset="-128"/>
                <a:ea typeface="MS PGothic" panose="020B0600070205080204" pitchFamily="34" charset="-128"/>
              </a:rPr>
              <a:t>＋</a:t>
            </a:r>
            <a:r>
              <a:rPr lang="ja-JP" altLang="en-US">
                <a:latin typeface="MS PGothic" panose="020B0600070205080204" pitchFamily="34" charset="-128"/>
                <a:ea typeface="MS PGothic" panose="020B0600070205080204" pitchFamily="34" charset="-128"/>
              </a:rPr>
              <a:t>シーバスボード</a:t>
            </a:r>
            <a:endParaRPr lang="en-US" altLang="ja-JP" dirty="0">
              <a:latin typeface="MS PGothic" panose="020B0600070205080204" pitchFamily="34" charset="-128"/>
              <a:ea typeface="MS PGothic" panose="020B0600070205080204" pitchFamily="34" charset="-128"/>
            </a:endParaRPr>
          </a:p>
          <a:p>
            <a:endParaRPr kumimoji="1" lang="ja-JP" altLang="en-US"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  <p:sp>
        <p:nvSpPr>
          <p:cNvPr id="130" name="スライド番号プレースホルダー 178">
            <a:extLst>
              <a:ext uri="{FF2B5EF4-FFF2-40B4-BE49-F238E27FC236}">
                <a16:creationId xmlns:a16="http://schemas.microsoft.com/office/drawing/2014/main" id="{3623B55F-A8D8-3040-91BB-3DB8991193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14678" y="7459082"/>
            <a:ext cx="2743200" cy="365125"/>
          </a:xfrm>
        </p:spPr>
        <p:txBody>
          <a:bodyPr/>
          <a:lstStyle/>
          <a:p>
            <a:fld id="{0825930D-7A6A-0C49-B583-E47DF83478BC}" type="slidenum">
              <a:rPr kumimoji="1" lang="ja-JP" altLang="en-US" smtClean="0"/>
              <a:t>92</a:t>
            </a:fld>
            <a:endParaRPr kumimoji="1" lang="ja-JP" altLang="en-US"/>
          </a:p>
        </p:txBody>
      </p:sp>
      <p:sp>
        <p:nvSpPr>
          <p:cNvPr id="131" name="テキスト ボックス 130">
            <a:extLst>
              <a:ext uri="{FF2B5EF4-FFF2-40B4-BE49-F238E27FC236}">
                <a16:creationId xmlns:a16="http://schemas.microsoft.com/office/drawing/2014/main" id="{68C87377-E128-6646-B419-4B25318FB514}"/>
              </a:ext>
            </a:extLst>
          </p:cNvPr>
          <p:cNvSpPr txBox="1"/>
          <p:nvPr/>
        </p:nvSpPr>
        <p:spPr>
          <a:xfrm>
            <a:off x="9871731" y="298105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>
                <a:latin typeface="MS PGothic" panose="020B0600070205080204" pitchFamily="34" charset="-128"/>
                <a:ea typeface="MS PGothic" panose="020B0600070205080204" pitchFamily="34" charset="-128"/>
              </a:rPr>
              <a:t>恒温槽</a:t>
            </a:r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F1615C85-6498-DA44-ADE5-4AE375D5B06A}"/>
              </a:ext>
            </a:extLst>
          </p:cNvPr>
          <p:cNvSpPr/>
          <p:nvPr/>
        </p:nvSpPr>
        <p:spPr>
          <a:xfrm>
            <a:off x="2615018" y="3832477"/>
            <a:ext cx="889949" cy="895640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2" name="テキスト ボックス 131">
            <a:extLst>
              <a:ext uri="{FF2B5EF4-FFF2-40B4-BE49-F238E27FC236}">
                <a16:creationId xmlns:a16="http://schemas.microsoft.com/office/drawing/2014/main" id="{C08E047A-DD15-F842-B7E0-1825B268C60A}"/>
              </a:ext>
            </a:extLst>
          </p:cNvPr>
          <p:cNvSpPr txBox="1"/>
          <p:nvPr/>
        </p:nvSpPr>
        <p:spPr>
          <a:xfrm>
            <a:off x="2436697" y="3426531"/>
            <a:ext cx="1282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>
                <a:latin typeface="MS PGothic" panose="020B0600070205080204" pitchFamily="34" charset="-128"/>
                <a:ea typeface="MS PGothic" panose="020B0600070205080204" pitchFamily="34" charset="-128"/>
              </a:rPr>
              <a:t>大地アース</a:t>
            </a:r>
          </a:p>
        </p:txBody>
      </p:sp>
    </p:spTree>
    <p:extLst>
      <p:ext uri="{BB962C8B-B14F-4D97-AF65-F5344CB8AC3E}">
        <p14:creationId xmlns:p14="http://schemas.microsoft.com/office/powerpoint/2010/main" val="127196656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9F9A7AD-6DBA-8E43-9FFF-065156CE68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3654" y="6648450"/>
            <a:ext cx="10515600" cy="816400"/>
          </a:xfrm>
        </p:spPr>
        <p:txBody>
          <a:bodyPr/>
          <a:lstStyle/>
          <a:p>
            <a:r>
              <a:rPr kumimoji="1" lang="en-US" altLang="ja-JP" dirty="0" err="1"/>
              <a:t>aaaaa</a:t>
            </a:r>
            <a:endParaRPr kumimoji="1" lang="en-US" altLang="ja-JP" dirty="0"/>
          </a:p>
          <a:p>
            <a:endParaRPr kumimoji="1" lang="ja-JP" altLang="en-US"/>
          </a:p>
        </p:txBody>
      </p:sp>
      <p:grpSp>
        <p:nvGrpSpPr>
          <p:cNvPr id="24" name="グループ化 23">
            <a:extLst>
              <a:ext uri="{FF2B5EF4-FFF2-40B4-BE49-F238E27FC236}">
                <a16:creationId xmlns:a16="http://schemas.microsoft.com/office/drawing/2014/main" id="{A7C1226B-C8A3-4F48-BE44-2F2810698DA5}"/>
              </a:ext>
            </a:extLst>
          </p:cNvPr>
          <p:cNvGrpSpPr/>
          <p:nvPr/>
        </p:nvGrpSpPr>
        <p:grpSpPr>
          <a:xfrm>
            <a:off x="2674611" y="472103"/>
            <a:ext cx="5762807" cy="4370938"/>
            <a:chOff x="2674611" y="472103"/>
            <a:chExt cx="5762807" cy="4370938"/>
          </a:xfrm>
        </p:grpSpPr>
        <p:pic>
          <p:nvPicPr>
            <p:cNvPr id="7" name="図 6">
              <a:extLst>
                <a:ext uri="{FF2B5EF4-FFF2-40B4-BE49-F238E27FC236}">
                  <a16:creationId xmlns:a16="http://schemas.microsoft.com/office/drawing/2014/main" id="{78828CD3-5E0B-AC4C-97E8-6247378E4B6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03268" y="507112"/>
              <a:ext cx="5293893" cy="3771899"/>
            </a:xfrm>
            <a:prstGeom prst="rect">
              <a:avLst/>
            </a:prstGeom>
          </p:spPr>
        </p:pic>
        <p:sp>
          <p:nvSpPr>
            <p:cNvPr id="8" name="正方形/長方形 7">
              <a:extLst>
                <a:ext uri="{FF2B5EF4-FFF2-40B4-BE49-F238E27FC236}">
                  <a16:creationId xmlns:a16="http://schemas.microsoft.com/office/drawing/2014/main" id="{0F62B2E6-26BB-2642-A3B9-8E19154DB96C}"/>
                </a:ext>
              </a:extLst>
            </p:cNvPr>
            <p:cNvSpPr/>
            <p:nvPr/>
          </p:nvSpPr>
          <p:spPr>
            <a:xfrm>
              <a:off x="3398027" y="4151761"/>
              <a:ext cx="5039391" cy="2545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" name="正方形/長方形 8">
              <a:extLst>
                <a:ext uri="{FF2B5EF4-FFF2-40B4-BE49-F238E27FC236}">
                  <a16:creationId xmlns:a16="http://schemas.microsoft.com/office/drawing/2014/main" id="{0100579C-7DEB-CA47-94FA-A3F91715E3F4}"/>
                </a:ext>
              </a:extLst>
            </p:cNvPr>
            <p:cNvSpPr/>
            <p:nvPr/>
          </p:nvSpPr>
          <p:spPr>
            <a:xfrm rot="16200000">
              <a:off x="1473853" y="2227585"/>
              <a:ext cx="3644649" cy="2037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コンテンツ プレースホルダー 2">
              <a:extLst>
                <a:ext uri="{FF2B5EF4-FFF2-40B4-BE49-F238E27FC236}">
                  <a16:creationId xmlns:a16="http://schemas.microsoft.com/office/drawing/2014/main" id="{269BC4FB-D101-004A-AB30-04A43C9A6249}"/>
                </a:ext>
              </a:extLst>
            </p:cNvPr>
            <p:cNvSpPr txBox="1">
              <a:spLocks/>
            </p:cNvSpPr>
            <p:nvPr/>
          </p:nvSpPr>
          <p:spPr>
            <a:xfrm>
              <a:off x="3296177" y="4140000"/>
              <a:ext cx="549821" cy="25450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 lnSpcReduction="1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kumimoji="1"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" altLang="ja-JP" sz="1400" dirty="0">
                  <a:latin typeface="Noto Sans Linear A" panose="020B0502040504020204" pitchFamily="34" charset="0"/>
                  <a:ea typeface="Noto Sans Linear A" panose="020B0502040504020204" pitchFamily="34" charset="0"/>
                  <a:cs typeface="Beirut" pitchFamily="2" charset="-78"/>
                </a:rPr>
                <a:t>3</a:t>
              </a:r>
            </a:p>
          </p:txBody>
        </p:sp>
        <p:sp>
          <p:nvSpPr>
            <p:cNvPr id="11" name="コンテンツ プレースホルダー 2">
              <a:extLst>
                <a:ext uri="{FF2B5EF4-FFF2-40B4-BE49-F238E27FC236}">
                  <a16:creationId xmlns:a16="http://schemas.microsoft.com/office/drawing/2014/main" id="{BACC2308-0C82-A644-A79A-C12C3D5C6063}"/>
                </a:ext>
              </a:extLst>
            </p:cNvPr>
            <p:cNvSpPr txBox="1">
              <a:spLocks/>
            </p:cNvSpPr>
            <p:nvPr/>
          </p:nvSpPr>
          <p:spPr>
            <a:xfrm>
              <a:off x="4432250" y="4140000"/>
              <a:ext cx="549821" cy="25450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 lnSpcReduction="1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kumimoji="1"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" altLang="ja-JP" sz="1400" dirty="0">
                  <a:latin typeface="Noto Sans Linear A" panose="020B0502040504020204" pitchFamily="34" charset="0"/>
                  <a:ea typeface="Noto Sans Linear A" panose="020B0502040504020204" pitchFamily="34" charset="0"/>
                  <a:cs typeface="Beirut" pitchFamily="2" charset="-78"/>
                </a:rPr>
                <a:t>3.5</a:t>
              </a:r>
            </a:p>
          </p:txBody>
        </p:sp>
        <p:sp>
          <p:nvSpPr>
            <p:cNvPr id="12" name="コンテンツ プレースホルダー 2">
              <a:extLst>
                <a:ext uri="{FF2B5EF4-FFF2-40B4-BE49-F238E27FC236}">
                  <a16:creationId xmlns:a16="http://schemas.microsoft.com/office/drawing/2014/main" id="{AD257EC7-20E4-BD46-BA98-663044AD5551}"/>
                </a:ext>
              </a:extLst>
            </p:cNvPr>
            <p:cNvSpPr txBox="1">
              <a:spLocks/>
            </p:cNvSpPr>
            <p:nvPr/>
          </p:nvSpPr>
          <p:spPr>
            <a:xfrm>
              <a:off x="5666543" y="4140000"/>
              <a:ext cx="549821" cy="25450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 lnSpcReduction="1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kumimoji="1"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" altLang="ja-JP" sz="1400" dirty="0">
                  <a:latin typeface="Noto Sans Linear A" panose="020B0502040504020204" pitchFamily="34" charset="0"/>
                  <a:ea typeface="Noto Sans Linear A" panose="020B0502040504020204" pitchFamily="34" charset="0"/>
                  <a:cs typeface="Beirut" pitchFamily="2" charset="-78"/>
                </a:rPr>
                <a:t>4</a:t>
              </a:r>
            </a:p>
          </p:txBody>
        </p:sp>
        <p:sp>
          <p:nvSpPr>
            <p:cNvPr id="13" name="コンテンツ プレースホルダー 2">
              <a:extLst>
                <a:ext uri="{FF2B5EF4-FFF2-40B4-BE49-F238E27FC236}">
                  <a16:creationId xmlns:a16="http://schemas.microsoft.com/office/drawing/2014/main" id="{F4A2C886-256D-1742-AFB6-457DD7492240}"/>
                </a:ext>
              </a:extLst>
            </p:cNvPr>
            <p:cNvSpPr txBox="1">
              <a:spLocks/>
            </p:cNvSpPr>
            <p:nvPr/>
          </p:nvSpPr>
          <p:spPr>
            <a:xfrm>
              <a:off x="6854455" y="4140000"/>
              <a:ext cx="549821" cy="25450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 lnSpcReduction="1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kumimoji="1"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" altLang="ja-JP" sz="1400" dirty="0">
                  <a:latin typeface="Noto Sans Linear A" panose="020B0502040504020204" pitchFamily="34" charset="0"/>
                  <a:ea typeface="Noto Sans Linear A" panose="020B0502040504020204" pitchFamily="34" charset="0"/>
                  <a:cs typeface="Beirut" pitchFamily="2" charset="-78"/>
                </a:rPr>
                <a:t>4.5</a:t>
              </a:r>
            </a:p>
          </p:txBody>
        </p:sp>
        <p:sp>
          <p:nvSpPr>
            <p:cNvPr id="14" name="コンテンツ プレースホルダー 2">
              <a:extLst>
                <a:ext uri="{FF2B5EF4-FFF2-40B4-BE49-F238E27FC236}">
                  <a16:creationId xmlns:a16="http://schemas.microsoft.com/office/drawing/2014/main" id="{DF1C3306-09AE-CC4A-9FD5-AA74BFBB97CB}"/>
                </a:ext>
              </a:extLst>
            </p:cNvPr>
            <p:cNvSpPr txBox="1">
              <a:spLocks/>
            </p:cNvSpPr>
            <p:nvPr/>
          </p:nvSpPr>
          <p:spPr>
            <a:xfrm>
              <a:off x="8077093" y="4140000"/>
              <a:ext cx="268911" cy="25450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 lnSpcReduction="1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kumimoji="1"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" altLang="ja-JP" sz="1400" dirty="0">
                  <a:latin typeface="Noto Sans Linear A" panose="020B0502040504020204" pitchFamily="34" charset="0"/>
                  <a:ea typeface="Noto Sans Linear A" panose="020B0502040504020204" pitchFamily="34" charset="0"/>
                  <a:cs typeface="Beirut" pitchFamily="2" charset="-78"/>
                </a:rPr>
                <a:t>5</a:t>
              </a:r>
            </a:p>
          </p:txBody>
        </p:sp>
        <p:sp>
          <p:nvSpPr>
            <p:cNvPr id="15" name="コンテンツ プレースホルダー 2">
              <a:extLst>
                <a:ext uri="{FF2B5EF4-FFF2-40B4-BE49-F238E27FC236}">
                  <a16:creationId xmlns:a16="http://schemas.microsoft.com/office/drawing/2014/main" id="{AA0BE8AA-291D-904B-8EBF-1ED9F2137C64}"/>
                </a:ext>
              </a:extLst>
            </p:cNvPr>
            <p:cNvSpPr txBox="1">
              <a:spLocks/>
            </p:cNvSpPr>
            <p:nvPr/>
          </p:nvSpPr>
          <p:spPr>
            <a:xfrm>
              <a:off x="3024000" y="3955004"/>
              <a:ext cx="445204" cy="25450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 lnSpcReduction="1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kumimoji="1"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" altLang="ja-JP" sz="1400" dirty="0">
                  <a:latin typeface="Noto Sans Linear A" panose="020B0502040504020204" pitchFamily="34" charset="0"/>
                  <a:ea typeface="Noto Sans Linear A" panose="020B0502040504020204" pitchFamily="34" charset="0"/>
                  <a:cs typeface="Beirut" pitchFamily="2" charset="-78"/>
                </a:rPr>
                <a:t>0.7</a:t>
              </a:r>
            </a:p>
          </p:txBody>
        </p:sp>
        <p:sp>
          <p:nvSpPr>
            <p:cNvPr id="16" name="コンテンツ プレースホルダー 2">
              <a:extLst>
                <a:ext uri="{FF2B5EF4-FFF2-40B4-BE49-F238E27FC236}">
                  <a16:creationId xmlns:a16="http://schemas.microsoft.com/office/drawing/2014/main" id="{25CDD1A9-6C98-374B-A846-22F08AB5213A}"/>
                </a:ext>
              </a:extLst>
            </p:cNvPr>
            <p:cNvSpPr txBox="1">
              <a:spLocks/>
            </p:cNvSpPr>
            <p:nvPr/>
          </p:nvSpPr>
          <p:spPr>
            <a:xfrm>
              <a:off x="2952000" y="3429000"/>
              <a:ext cx="570222" cy="25450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 lnSpcReduction="1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kumimoji="1"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" altLang="ja-JP" sz="1400" dirty="0">
                  <a:latin typeface="Noto Sans Linear A" panose="020B0502040504020204" pitchFamily="34" charset="0"/>
                  <a:ea typeface="Noto Sans Linear A" panose="020B0502040504020204" pitchFamily="34" charset="0"/>
                  <a:cs typeface="Beirut" pitchFamily="2" charset="-78"/>
                </a:rPr>
                <a:t>0.75</a:t>
              </a:r>
            </a:p>
          </p:txBody>
        </p:sp>
        <p:sp>
          <p:nvSpPr>
            <p:cNvPr id="17" name="コンテンツ プレースホルダー 2">
              <a:extLst>
                <a:ext uri="{FF2B5EF4-FFF2-40B4-BE49-F238E27FC236}">
                  <a16:creationId xmlns:a16="http://schemas.microsoft.com/office/drawing/2014/main" id="{B96FD7D8-7B45-054F-85F5-0A9F1C9908D6}"/>
                </a:ext>
              </a:extLst>
            </p:cNvPr>
            <p:cNvSpPr txBox="1">
              <a:spLocks/>
            </p:cNvSpPr>
            <p:nvPr/>
          </p:nvSpPr>
          <p:spPr>
            <a:xfrm>
              <a:off x="3024000" y="2831377"/>
              <a:ext cx="570222" cy="25450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 lnSpcReduction="1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kumimoji="1"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" altLang="ja-JP" sz="1400" dirty="0">
                  <a:latin typeface="Noto Sans Linear A" panose="020B0502040504020204" pitchFamily="34" charset="0"/>
                  <a:ea typeface="Noto Sans Linear A" panose="020B0502040504020204" pitchFamily="34" charset="0"/>
                  <a:cs typeface="Beirut" pitchFamily="2" charset="-78"/>
                </a:rPr>
                <a:t>0.8</a:t>
              </a:r>
            </a:p>
          </p:txBody>
        </p:sp>
        <p:sp>
          <p:nvSpPr>
            <p:cNvPr id="18" name="コンテンツ プレースホルダー 2">
              <a:extLst>
                <a:ext uri="{FF2B5EF4-FFF2-40B4-BE49-F238E27FC236}">
                  <a16:creationId xmlns:a16="http://schemas.microsoft.com/office/drawing/2014/main" id="{94998095-4706-7944-A4C1-F73BF280A792}"/>
                </a:ext>
              </a:extLst>
            </p:cNvPr>
            <p:cNvSpPr txBox="1">
              <a:spLocks/>
            </p:cNvSpPr>
            <p:nvPr/>
          </p:nvSpPr>
          <p:spPr>
            <a:xfrm>
              <a:off x="2952000" y="2242759"/>
              <a:ext cx="570222" cy="25450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 lnSpcReduction="1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kumimoji="1"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" altLang="ja-JP" sz="1400" dirty="0">
                  <a:latin typeface="Noto Sans Linear A" panose="020B0502040504020204" pitchFamily="34" charset="0"/>
                  <a:ea typeface="Noto Sans Linear A" panose="020B0502040504020204" pitchFamily="34" charset="0"/>
                  <a:cs typeface="Beirut" pitchFamily="2" charset="-78"/>
                </a:rPr>
                <a:t>0.85</a:t>
              </a:r>
            </a:p>
          </p:txBody>
        </p:sp>
        <p:sp>
          <p:nvSpPr>
            <p:cNvPr id="19" name="コンテンツ プレースホルダー 2">
              <a:extLst>
                <a:ext uri="{FF2B5EF4-FFF2-40B4-BE49-F238E27FC236}">
                  <a16:creationId xmlns:a16="http://schemas.microsoft.com/office/drawing/2014/main" id="{ED58E18B-5F95-5A4D-8ADD-3BAA8F8A2825}"/>
                </a:ext>
              </a:extLst>
            </p:cNvPr>
            <p:cNvSpPr txBox="1">
              <a:spLocks/>
            </p:cNvSpPr>
            <p:nvPr/>
          </p:nvSpPr>
          <p:spPr>
            <a:xfrm>
              <a:off x="3024000" y="1667349"/>
              <a:ext cx="570222" cy="25450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 lnSpcReduction="1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kumimoji="1"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" altLang="ja-JP" sz="1400" dirty="0">
                  <a:latin typeface="Noto Sans Linear A" panose="020B0502040504020204" pitchFamily="34" charset="0"/>
                  <a:ea typeface="Noto Sans Linear A" panose="020B0502040504020204" pitchFamily="34" charset="0"/>
                  <a:cs typeface="Beirut" pitchFamily="2" charset="-78"/>
                </a:rPr>
                <a:t>0.9</a:t>
              </a:r>
            </a:p>
          </p:txBody>
        </p:sp>
        <p:sp>
          <p:nvSpPr>
            <p:cNvPr id="20" name="コンテンツ プレースホルダー 2">
              <a:extLst>
                <a:ext uri="{FF2B5EF4-FFF2-40B4-BE49-F238E27FC236}">
                  <a16:creationId xmlns:a16="http://schemas.microsoft.com/office/drawing/2014/main" id="{F94AE99B-4DF5-8943-B043-AB5EDD20449B}"/>
                </a:ext>
              </a:extLst>
            </p:cNvPr>
            <p:cNvSpPr txBox="1">
              <a:spLocks/>
            </p:cNvSpPr>
            <p:nvPr/>
          </p:nvSpPr>
          <p:spPr>
            <a:xfrm>
              <a:off x="2952000" y="1069726"/>
              <a:ext cx="570222" cy="25450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 lnSpcReduction="1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kumimoji="1"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" altLang="ja-JP" sz="1400" dirty="0">
                  <a:latin typeface="Noto Sans Linear A" panose="020B0502040504020204" pitchFamily="34" charset="0"/>
                  <a:ea typeface="Noto Sans Linear A" panose="020B0502040504020204" pitchFamily="34" charset="0"/>
                  <a:cs typeface="Beirut" pitchFamily="2" charset="-78"/>
                </a:rPr>
                <a:t>0.95</a:t>
              </a:r>
            </a:p>
          </p:txBody>
        </p:sp>
        <p:sp>
          <p:nvSpPr>
            <p:cNvPr id="21" name="コンテンツ プレースホルダー 2">
              <a:extLst>
                <a:ext uri="{FF2B5EF4-FFF2-40B4-BE49-F238E27FC236}">
                  <a16:creationId xmlns:a16="http://schemas.microsoft.com/office/drawing/2014/main" id="{1DD0A4FE-9444-2E42-AE7B-AD34F7414528}"/>
                </a:ext>
              </a:extLst>
            </p:cNvPr>
            <p:cNvSpPr txBox="1">
              <a:spLocks/>
            </p:cNvSpPr>
            <p:nvPr/>
          </p:nvSpPr>
          <p:spPr>
            <a:xfrm>
              <a:off x="3168000" y="472103"/>
              <a:ext cx="346705" cy="25450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 lnSpcReduction="1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kumimoji="1"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" altLang="ja-JP" sz="1400" dirty="0">
                  <a:latin typeface="Noto Sans Linear A" panose="020B0502040504020204" pitchFamily="34" charset="0"/>
                  <a:ea typeface="Noto Sans Linear A" panose="020B0502040504020204" pitchFamily="34" charset="0"/>
                  <a:cs typeface="Beirut" pitchFamily="2" charset="-78"/>
                </a:rPr>
                <a:t>1</a:t>
              </a:r>
            </a:p>
          </p:txBody>
        </p:sp>
        <p:sp>
          <p:nvSpPr>
            <p:cNvPr id="22" name="コンテンツ プレースホルダー 2">
              <a:extLst>
                <a:ext uri="{FF2B5EF4-FFF2-40B4-BE49-F238E27FC236}">
                  <a16:creationId xmlns:a16="http://schemas.microsoft.com/office/drawing/2014/main" id="{6885E904-D086-3740-A4BA-A023AA6DC769}"/>
                </a:ext>
              </a:extLst>
            </p:cNvPr>
            <p:cNvSpPr txBox="1">
              <a:spLocks/>
            </p:cNvSpPr>
            <p:nvPr/>
          </p:nvSpPr>
          <p:spPr>
            <a:xfrm>
              <a:off x="4518815" y="4394502"/>
              <a:ext cx="2478132" cy="44853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kumimoji="1"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ja-JP" altLang="en-US" sz="1600" b="1">
                  <a:latin typeface="+mn-ea"/>
                </a:rPr>
                <a:t>ペデスタル幅</a:t>
              </a:r>
              <a:r>
                <a:rPr lang="en-US" altLang="ja-JP" sz="1600" b="1" dirty="0" err="1">
                  <a:latin typeface="+mn-ea"/>
                </a:rPr>
                <a:t>σ</a:t>
              </a:r>
              <a:r>
                <a:rPr lang="en-US" altLang="ja-JP" sz="1600" b="1" dirty="0">
                  <a:latin typeface="+mn-ea"/>
                </a:rPr>
                <a:t> [</a:t>
              </a:r>
              <a:r>
                <a:rPr lang="en-US" altLang="ja-JP" sz="1600" b="1" dirty="0" err="1">
                  <a:latin typeface="+mn-ea"/>
                </a:rPr>
                <a:t>ch</a:t>
              </a:r>
              <a:r>
                <a:rPr lang="en-US" altLang="ja-JP" sz="1600" b="1" dirty="0">
                  <a:latin typeface="+mn-ea"/>
                </a:rPr>
                <a:t>]</a:t>
              </a:r>
              <a:endParaRPr lang="ja-JP" altLang="en-US" sz="1600" b="1">
                <a:latin typeface="+mn-ea"/>
              </a:endParaRPr>
            </a:p>
          </p:txBody>
        </p:sp>
        <p:sp>
          <p:nvSpPr>
            <p:cNvPr id="23" name="コンテンツ プレースホルダー 2">
              <a:extLst>
                <a:ext uri="{FF2B5EF4-FFF2-40B4-BE49-F238E27FC236}">
                  <a16:creationId xmlns:a16="http://schemas.microsoft.com/office/drawing/2014/main" id="{36C4FCA7-3EB7-8247-A5B5-D75FDD50888D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1448591" y="2008943"/>
              <a:ext cx="2900579" cy="44853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kumimoji="1"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ja-JP" sz="1600" b="1" dirty="0">
                  <a:latin typeface="+mn-ea"/>
                </a:rPr>
                <a:t>1</a:t>
              </a:r>
              <a:r>
                <a:rPr lang="ja-JP" altLang="en-US" sz="1600" b="1">
                  <a:latin typeface="+mn-ea"/>
                </a:rPr>
                <a:t>ピクセルイベントの割合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4627501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図 29">
            <a:extLst>
              <a:ext uri="{FF2B5EF4-FFF2-40B4-BE49-F238E27FC236}">
                <a16:creationId xmlns:a16="http://schemas.microsoft.com/office/drawing/2014/main" id="{B0BAA3BE-05B8-A442-AFD3-D798D64FC9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8000" y="1040400"/>
            <a:ext cx="5760000" cy="4168245"/>
          </a:xfrm>
          <a:prstGeom prst="rect">
            <a:avLst/>
          </a:prstGeom>
        </p:spPr>
      </p:pic>
      <p:sp>
        <p:nvSpPr>
          <p:cNvPr id="36" name="正方形/長方形 35">
            <a:extLst>
              <a:ext uri="{FF2B5EF4-FFF2-40B4-BE49-F238E27FC236}">
                <a16:creationId xmlns:a16="http://schemas.microsoft.com/office/drawing/2014/main" id="{7C0070C7-8B1B-5747-B554-7FC5BFEDCD85}"/>
              </a:ext>
            </a:extLst>
          </p:cNvPr>
          <p:cNvSpPr/>
          <p:nvPr/>
        </p:nvSpPr>
        <p:spPr>
          <a:xfrm>
            <a:off x="2872154" y="5049811"/>
            <a:ext cx="5374422" cy="4042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C7941BC-A369-0B48-84D9-127AA6B7AA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58658" y="5432879"/>
            <a:ext cx="2291165" cy="5231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sz="2000" b="1"/>
              <a:t>エネルギー</a:t>
            </a:r>
            <a:r>
              <a:rPr lang="en-US" altLang="ja-JP" sz="2000" b="1" dirty="0"/>
              <a:t> [keV]</a:t>
            </a:r>
            <a:endParaRPr kumimoji="1" lang="ja-JP" altLang="en-US" sz="2000" b="1"/>
          </a:p>
        </p:txBody>
      </p: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3DA1E11A-33E7-A844-80DD-131C46294AD8}"/>
              </a:ext>
            </a:extLst>
          </p:cNvPr>
          <p:cNvCxnSpPr>
            <a:cxnSpLocks/>
          </p:cNvCxnSpPr>
          <p:nvPr/>
        </p:nvCxnSpPr>
        <p:spPr>
          <a:xfrm>
            <a:off x="5892229" y="4384794"/>
            <a:ext cx="1515189" cy="335313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996E09DA-E618-5A4B-BF29-68F68FC61AA2}"/>
              </a:ext>
            </a:extLst>
          </p:cNvPr>
          <p:cNvSpPr/>
          <p:nvPr/>
        </p:nvSpPr>
        <p:spPr>
          <a:xfrm>
            <a:off x="4775699" y="769382"/>
            <a:ext cx="1724025" cy="2476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6" name="直線コネクタ 15">
            <a:extLst>
              <a:ext uri="{FF2B5EF4-FFF2-40B4-BE49-F238E27FC236}">
                <a16:creationId xmlns:a16="http://schemas.microsoft.com/office/drawing/2014/main" id="{8BE1501E-284E-DE45-97D8-453FF6337984}"/>
              </a:ext>
            </a:extLst>
          </p:cNvPr>
          <p:cNvCxnSpPr>
            <a:cxnSpLocks/>
            <a:endCxn id="24" idx="0"/>
          </p:cNvCxnSpPr>
          <p:nvPr/>
        </p:nvCxnSpPr>
        <p:spPr>
          <a:xfrm>
            <a:off x="3041989" y="3259015"/>
            <a:ext cx="2770603" cy="897746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図 17" descr="グラフ&#10;&#10;自動的に生成された説明">
            <a:extLst>
              <a:ext uri="{FF2B5EF4-FFF2-40B4-BE49-F238E27FC236}">
                <a16:creationId xmlns:a16="http://schemas.microsoft.com/office/drawing/2014/main" id="{52FD1BA3-970A-B940-90B8-39861F5C41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989" y="2154209"/>
            <a:ext cx="4514023" cy="2770570"/>
          </a:xfrm>
          <a:prstGeom prst="rect">
            <a:avLst/>
          </a:prstGeom>
        </p:spPr>
      </p:pic>
      <p:cxnSp>
        <p:nvCxnSpPr>
          <p:cNvPr id="19" name="直線コネクタ 18">
            <a:extLst>
              <a:ext uri="{FF2B5EF4-FFF2-40B4-BE49-F238E27FC236}">
                <a16:creationId xmlns:a16="http://schemas.microsoft.com/office/drawing/2014/main" id="{F9E465DC-4890-B04F-BAC7-10CEC222CC1E}"/>
              </a:ext>
            </a:extLst>
          </p:cNvPr>
          <p:cNvCxnSpPr>
            <a:cxnSpLocks/>
          </p:cNvCxnSpPr>
          <p:nvPr/>
        </p:nvCxnSpPr>
        <p:spPr>
          <a:xfrm>
            <a:off x="3003760" y="3132289"/>
            <a:ext cx="5242816" cy="176680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コネクタ 19">
            <a:extLst>
              <a:ext uri="{FF2B5EF4-FFF2-40B4-BE49-F238E27FC236}">
                <a16:creationId xmlns:a16="http://schemas.microsoft.com/office/drawing/2014/main" id="{65AF093C-EC83-8E44-B829-28B3554C4109}"/>
              </a:ext>
            </a:extLst>
          </p:cNvPr>
          <p:cNvCxnSpPr>
            <a:cxnSpLocks/>
          </p:cNvCxnSpPr>
          <p:nvPr/>
        </p:nvCxnSpPr>
        <p:spPr>
          <a:xfrm flipV="1">
            <a:off x="6821958" y="4946311"/>
            <a:ext cx="518809" cy="1923"/>
          </a:xfrm>
          <a:prstGeom prst="line">
            <a:avLst/>
          </a:prstGeom>
          <a:ln w="952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図 20">
            <a:extLst>
              <a:ext uri="{FF2B5EF4-FFF2-40B4-BE49-F238E27FC236}">
                <a16:creationId xmlns:a16="http://schemas.microsoft.com/office/drawing/2014/main" id="{F5F2F025-FBCE-6E43-902D-41387F8AA3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1360" y="639781"/>
            <a:ext cx="3492397" cy="386049"/>
          </a:xfrm>
          <a:prstGeom prst="rect">
            <a:avLst/>
          </a:prstGeom>
        </p:spPr>
      </p:pic>
      <p:sp>
        <p:nvSpPr>
          <p:cNvPr id="24" name="フリーフォーム 23">
            <a:extLst>
              <a:ext uri="{FF2B5EF4-FFF2-40B4-BE49-F238E27FC236}">
                <a16:creationId xmlns:a16="http://schemas.microsoft.com/office/drawing/2014/main" id="{57C6C2D8-CC9C-1A4B-BAC2-36E3B7831DDF}"/>
              </a:ext>
            </a:extLst>
          </p:cNvPr>
          <p:cNvSpPr/>
          <p:nvPr/>
        </p:nvSpPr>
        <p:spPr>
          <a:xfrm>
            <a:off x="5812592" y="4156761"/>
            <a:ext cx="2291165" cy="855422"/>
          </a:xfrm>
          <a:custGeom>
            <a:avLst/>
            <a:gdLst>
              <a:gd name="connsiteX0" fmla="*/ 0 w 2309247"/>
              <a:gd name="connsiteY0" fmla="*/ 0 h 860156"/>
              <a:gd name="connsiteX1" fmla="*/ 1216617 w 2309247"/>
              <a:gd name="connsiteY1" fmla="*/ 426203 h 860156"/>
              <a:gd name="connsiteX2" fmla="*/ 2309247 w 2309247"/>
              <a:gd name="connsiteY2" fmla="*/ 860156 h 860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09247" h="860156">
                <a:moveTo>
                  <a:pt x="0" y="0"/>
                </a:moveTo>
                <a:cubicBezTo>
                  <a:pt x="415871" y="141422"/>
                  <a:pt x="831743" y="282844"/>
                  <a:pt x="1216617" y="426203"/>
                </a:cubicBezTo>
                <a:cubicBezTo>
                  <a:pt x="1601491" y="569562"/>
                  <a:pt x="1955369" y="714859"/>
                  <a:pt x="2309247" y="860156"/>
                </a:cubicBezTo>
              </a:path>
            </a:pathLst>
          </a:cu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accent2"/>
              </a:solidFill>
            </a:endParaRPr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87059AA5-3099-DB40-A771-0187F451A0C7}"/>
              </a:ext>
            </a:extLst>
          </p:cNvPr>
          <p:cNvSpPr/>
          <p:nvPr/>
        </p:nvSpPr>
        <p:spPr>
          <a:xfrm>
            <a:off x="7371281" y="2155720"/>
            <a:ext cx="18473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endParaRPr lang="ja-JP" altLang="en-US" sz="5400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53717C5E-A5F9-8D42-922C-FCA5B74B1AAC}"/>
              </a:ext>
            </a:extLst>
          </p:cNvPr>
          <p:cNvSpPr/>
          <p:nvPr/>
        </p:nvSpPr>
        <p:spPr>
          <a:xfrm rot="16200000">
            <a:off x="1196168" y="2573149"/>
            <a:ext cx="2608407" cy="400110"/>
          </a:xfrm>
          <a:prstGeom prst="rect">
            <a:avLst/>
          </a:prstGeom>
          <a:solidFill>
            <a:schemeClr val="bg1"/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ja-JP" sz="2000" b="1" dirty="0"/>
              <a:t>[Count/s/keV/cm</a:t>
            </a:r>
            <a:r>
              <a:rPr lang="en-US" altLang="ja-JP" sz="2000" b="1" baseline="30000" dirty="0"/>
              <a:t>2</a:t>
            </a:r>
            <a:r>
              <a:rPr lang="en-US" altLang="ja-JP" sz="2000" b="1" dirty="0"/>
              <a:t>]</a:t>
            </a:r>
            <a:endParaRPr lang="ja-JP" altLang="en-US" sz="2000" b="1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28" name="直線コネクタ 27">
            <a:extLst>
              <a:ext uri="{FF2B5EF4-FFF2-40B4-BE49-F238E27FC236}">
                <a16:creationId xmlns:a16="http://schemas.microsoft.com/office/drawing/2014/main" id="{6F3C71BC-6121-354E-8CA4-C1FAB9C73646}"/>
              </a:ext>
            </a:extLst>
          </p:cNvPr>
          <p:cNvCxnSpPr>
            <a:cxnSpLocks/>
          </p:cNvCxnSpPr>
          <p:nvPr/>
        </p:nvCxnSpPr>
        <p:spPr>
          <a:xfrm>
            <a:off x="7077403" y="4877629"/>
            <a:ext cx="0" cy="139289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正方形/長方形 36">
            <a:extLst>
              <a:ext uri="{FF2B5EF4-FFF2-40B4-BE49-F238E27FC236}">
                <a16:creationId xmlns:a16="http://schemas.microsoft.com/office/drawing/2014/main" id="{5641151B-1B11-354C-8393-1C97CF4E78D2}"/>
              </a:ext>
            </a:extLst>
          </p:cNvPr>
          <p:cNvSpPr/>
          <p:nvPr/>
        </p:nvSpPr>
        <p:spPr>
          <a:xfrm rot="16200000">
            <a:off x="784607" y="2956222"/>
            <a:ext cx="4100322" cy="2686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コンテンツ プレースホルダー 2">
            <a:extLst>
              <a:ext uri="{FF2B5EF4-FFF2-40B4-BE49-F238E27FC236}">
                <a16:creationId xmlns:a16="http://schemas.microsoft.com/office/drawing/2014/main" id="{171E739B-DB01-3943-AB99-897ABFCF2B47}"/>
              </a:ext>
            </a:extLst>
          </p:cNvPr>
          <p:cNvSpPr txBox="1">
            <a:spLocks/>
          </p:cNvSpPr>
          <p:nvPr/>
        </p:nvSpPr>
        <p:spPr>
          <a:xfrm>
            <a:off x="2901521" y="5021901"/>
            <a:ext cx="549821" cy="4958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" altLang="ja-JP" sz="1400" dirty="0">
                <a:latin typeface="Noto Sans Linear A" panose="020B0502040504020204" pitchFamily="34" charset="0"/>
                <a:ea typeface="Noto Sans Linear A" panose="020B0502040504020204" pitchFamily="34" charset="0"/>
                <a:cs typeface="Beirut" pitchFamily="2" charset="-78"/>
              </a:rPr>
              <a:t>1</a:t>
            </a:r>
          </a:p>
        </p:txBody>
      </p:sp>
      <p:sp>
        <p:nvSpPr>
          <p:cNvPr id="39" name="コンテンツ プレースホルダー 2">
            <a:extLst>
              <a:ext uri="{FF2B5EF4-FFF2-40B4-BE49-F238E27FC236}">
                <a16:creationId xmlns:a16="http://schemas.microsoft.com/office/drawing/2014/main" id="{833F6EA3-4E7C-5340-ADB4-B5BC53A0350E}"/>
              </a:ext>
            </a:extLst>
          </p:cNvPr>
          <p:cNvSpPr txBox="1">
            <a:spLocks/>
          </p:cNvSpPr>
          <p:nvPr/>
        </p:nvSpPr>
        <p:spPr>
          <a:xfrm>
            <a:off x="6857597" y="5021901"/>
            <a:ext cx="549821" cy="4958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" altLang="ja-JP" sz="1400" dirty="0">
                <a:latin typeface="Noto Sans Linear A" panose="020B0502040504020204" pitchFamily="34" charset="0"/>
                <a:ea typeface="Noto Sans Linear A" panose="020B0502040504020204" pitchFamily="34" charset="0"/>
                <a:cs typeface="Beirut" pitchFamily="2" charset="-78"/>
              </a:rPr>
              <a:t>10</a:t>
            </a:r>
          </a:p>
        </p:txBody>
      </p:sp>
      <p:sp>
        <p:nvSpPr>
          <p:cNvPr id="40" name="コンテンツ プレースホルダー 2">
            <a:extLst>
              <a:ext uri="{FF2B5EF4-FFF2-40B4-BE49-F238E27FC236}">
                <a16:creationId xmlns:a16="http://schemas.microsoft.com/office/drawing/2014/main" id="{6CFE52BF-A822-4C41-95C9-F041C4074ECA}"/>
              </a:ext>
            </a:extLst>
          </p:cNvPr>
          <p:cNvSpPr txBox="1">
            <a:spLocks/>
          </p:cNvSpPr>
          <p:nvPr/>
        </p:nvSpPr>
        <p:spPr>
          <a:xfrm>
            <a:off x="8016926" y="5049639"/>
            <a:ext cx="549821" cy="4958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" altLang="ja-JP" sz="1400" dirty="0">
                <a:latin typeface="Noto Sans Linear A" panose="020B0502040504020204" pitchFamily="34" charset="0"/>
                <a:ea typeface="Noto Sans Linear A" panose="020B0502040504020204" pitchFamily="34" charset="0"/>
                <a:cs typeface="Beirut" pitchFamily="2" charset="-78"/>
              </a:rPr>
              <a:t>20</a:t>
            </a:r>
          </a:p>
        </p:txBody>
      </p:sp>
      <p:sp>
        <p:nvSpPr>
          <p:cNvPr id="41" name="コンテンツ プレースホルダー 2">
            <a:extLst>
              <a:ext uri="{FF2B5EF4-FFF2-40B4-BE49-F238E27FC236}">
                <a16:creationId xmlns:a16="http://schemas.microsoft.com/office/drawing/2014/main" id="{F6E1F454-8C9E-5240-B4C7-94C25FA34C50}"/>
              </a:ext>
            </a:extLst>
          </p:cNvPr>
          <p:cNvSpPr txBox="1">
            <a:spLocks/>
          </p:cNvSpPr>
          <p:nvPr/>
        </p:nvSpPr>
        <p:spPr>
          <a:xfrm>
            <a:off x="2592000" y="4862652"/>
            <a:ext cx="549821" cy="4958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" altLang="ja-JP" sz="1400" dirty="0">
                <a:latin typeface="Noto Sans Linear A" panose="020B0502040504020204" pitchFamily="34" charset="0"/>
                <a:ea typeface="Noto Sans Linear A" panose="020B0502040504020204" pitchFamily="34" charset="0"/>
                <a:cs typeface="Beirut" pitchFamily="2" charset="-78"/>
              </a:rPr>
              <a:t>10</a:t>
            </a:r>
            <a:r>
              <a:rPr lang="en" altLang="ja-JP" sz="1400" baseline="30000" dirty="0">
                <a:latin typeface="Noto Sans Linear A" panose="020B0502040504020204" pitchFamily="34" charset="0"/>
                <a:ea typeface="Noto Sans Linear A" panose="020B0502040504020204" pitchFamily="34" charset="0"/>
                <a:cs typeface="Beirut" pitchFamily="2" charset="-78"/>
              </a:rPr>
              <a:t>3</a:t>
            </a:r>
          </a:p>
        </p:txBody>
      </p:sp>
      <p:sp>
        <p:nvSpPr>
          <p:cNvPr id="42" name="コンテンツ プレースホルダー 2">
            <a:extLst>
              <a:ext uri="{FF2B5EF4-FFF2-40B4-BE49-F238E27FC236}">
                <a16:creationId xmlns:a16="http://schemas.microsoft.com/office/drawing/2014/main" id="{6A4BDFA2-ABBF-4C42-B89C-7B2FDB20134B}"/>
              </a:ext>
            </a:extLst>
          </p:cNvPr>
          <p:cNvSpPr txBox="1">
            <a:spLocks/>
          </p:cNvSpPr>
          <p:nvPr/>
        </p:nvSpPr>
        <p:spPr>
          <a:xfrm>
            <a:off x="2592000" y="3904412"/>
            <a:ext cx="549821" cy="4958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" altLang="ja-JP" sz="1400" dirty="0">
                <a:latin typeface="Noto Sans Linear A" panose="020B0502040504020204" pitchFamily="34" charset="0"/>
                <a:ea typeface="Noto Sans Linear A" panose="020B0502040504020204" pitchFamily="34" charset="0"/>
                <a:cs typeface="Beirut" pitchFamily="2" charset="-78"/>
              </a:rPr>
              <a:t>10</a:t>
            </a:r>
            <a:r>
              <a:rPr lang="en" altLang="ja-JP" sz="1400" baseline="30000" dirty="0">
                <a:latin typeface="Noto Sans Linear A" panose="020B0502040504020204" pitchFamily="34" charset="0"/>
                <a:ea typeface="Noto Sans Linear A" panose="020B0502040504020204" pitchFamily="34" charset="0"/>
                <a:cs typeface="Beirut" pitchFamily="2" charset="-78"/>
              </a:rPr>
              <a:t>2</a:t>
            </a:r>
          </a:p>
        </p:txBody>
      </p:sp>
      <p:sp>
        <p:nvSpPr>
          <p:cNvPr id="43" name="コンテンツ プレースホルダー 2">
            <a:extLst>
              <a:ext uri="{FF2B5EF4-FFF2-40B4-BE49-F238E27FC236}">
                <a16:creationId xmlns:a16="http://schemas.microsoft.com/office/drawing/2014/main" id="{A229DC1A-95E3-6748-9942-25F0220DE35D}"/>
              </a:ext>
            </a:extLst>
          </p:cNvPr>
          <p:cNvSpPr txBox="1">
            <a:spLocks/>
          </p:cNvSpPr>
          <p:nvPr/>
        </p:nvSpPr>
        <p:spPr>
          <a:xfrm>
            <a:off x="2628000" y="2962533"/>
            <a:ext cx="549821" cy="4958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" altLang="ja-JP" sz="1400" dirty="0">
                <a:latin typeface="Noto Sans Linear A" panose="020B0502040504020204" pitchFamily="34" charset="0"/>
                <a:ea typeface="Noto Sans Linear A" panose="020B0502040504020204" pitchFamily="34" charset="0"/>
                <a:cs typeface="Beirut" pitchFamily="2" charset="-78"/>
              </a:rPr>
              <a:t>0.1</a:t>
            </a:r>
          </a:p>
        </p:txBody>
      </p:sp>
      <p:sp>
        <p:nvSpPr>
          <p:cNvPr id="44" name="コンテンツ プレースホルダー 2">
            <a:extLst>
              <a:ext uri="{FF2B5EF4-FFF2-40B4-BE49-F238E27FC236}">
                <a16:creationId xmlns:a16="http://schemas.microsoft.com/office/drawing/2014/main" id="{FF3C401C-260A-2C4C-BD17-5F9F49681594}"/>
              </a:ext>
            </a:extLst>
          </p:cNvPr>
          <p:cNvSpPr txBox="1">
            <a:spLocks/>
          </p:cNvSpPr>
          <p:nvPr/>
        </p:nvSpPr>
        <p:spPr>
          <a:xfrm>
            <a:off x="2772000" y="1980000"/>
            <a:ext cx="549821" cy="4958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" altLang="ja-JP" sz="1400" dirty="0">
                <a:latin typeface="Noto Sans Linear A" panose="020B0502040504020204" pitchFamily="34" charset="0"/>
                <a:ea typeface="Noto Sans Linear A" panose="020B0502040504020204" pitchFamily="34" charset="0"/>
                <a:cs typeface="Beirut" pitchFamily="2" charset="-78"/>
              </a:rPr>
              <a:t>1</a:t>
            </a:r>
          </a:p>
        </p:txBody>
      </p:sp>
      <p:sp>
        <p:nvSpPr>
          <p:cNvPr id="45" name="コンテンツ プレースホルダー 2">
            <a:extLst>
              <a:ext uri="{FF2B5EF4-FFF2-40B4-BE49-F238E27FC236}">
                <a16:creationId xmlns:a16="http://schemas.microsoft.com/office/drawing/2014/main" id="{6C3967A9-FFE0-C743-832F-F627FC379DA3}"/>
              </a:ext>
            </a:extLst>
          </p:cNvPr>
          <p:cNvSpPr txBox="1">
            <a:spLocks/>
          </p:cNvSpPr>
          <p:nvPr/>
        </p:nvSpPr>
        <p:spPr>
          <a:xfrm>
            <a:off x="2664000" y="1025830"/>
            <a:ext cx="549821" cy="4958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" altLang="ja-JP" sz="1400" dirty="0">
                <a:latin typeface="Noto Sans Linear A" panose="020B0502040504020204" pitchFamily="34" charset="0"/>
                <a:ea typeface="Noto Sans Linear A" panose="020B0502040504020204" pitchFamily="34" charset="0"/>
                <a:cs typeface="Beirut" pitchFamily="2" charset="-78"/>
              </a:rPr>
              <a:t>10</a:t>
            </a:r>
          </a:p>
        </p:txBody>
      </p:sp>
      <p:sp>
        <p:nvSpPr>
          <p:cNvPr id="29" name="コンテンツ プレースホルダー 2">
            <a:extLst>
              <a:ext uri="{FF2B5EF4-FFF2-40B4-BE49-F238E27FC236}">
                <a16:creationId xmlns:a16="http://schemas.microsoft.com/office/drawing/2014/main" id="{E6A7142B-AA56-7F4D-B7FF-7B82F18A0E5B}"/>
              </a:ext>
            </a:extLst>
          </p:cNvPr>
          <p:cNvSpPr txBox="1">
            <a:spLocks/>
          </p:cNvSpPr>
          <p:nvPr/>
        </p:nvSpPr>
        <p:spPr>
          <a:xfrm>
            <a:off x="6224487" y="1290741"/>
            <a:ext cx="2067349" cy="523138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ja-JP" sz="2000" b="1" dirty="0"/>
              <a:t>HEAO-1</a:t>
            </a:r>
            <a:r>
              <a:rPr lang="ja-JP" altLang="en-US" sz="2000" b="1"/>
              <a:t>の</a:t>
            </a:r>
            <a:r>
              <a:rPr lang="en-US" altLang="ja-JP" sz="2000" b="1" dirty="0"/>
              <a:t>CXB </a:t>
            </a:r>
            <a:r>
              <a:rPr lang="ja-JP" altLang="en-US" sz="2000" b="1">
                <a:solidFill>
                  <a:srgbClr val="FFC000"/>
                </a:solidFill>
              </a:rPr>
              <a:t>ー</a:t>
            </a:r>
            <a:endParaRPr lang="en-US" altLang="ja-JP" sz="2000" b="1" dirty="0">
              <a:solidFill>
                <a:srgbClr val="FFC000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ja-JP" altLang="en-US" sz="2000" b="1"/>
              <a:t>あすか衛星の</a:t>
            </a:r>
            <a:r>
              <a:rPr lang="en-US" altLang="ja-JP" sz="2000" b="1" dirty="0"/>
              <a:t>CXB</a:t>
            </a:r>
            <a:r>
              <a:rPr lang="en-US" altLang="ja-JP" sz="2000" b="1" dirty="0">
                <a:solidFill>
                  <a:srgbClr val="0070C0"/>
                </a:solidFill>
              </a:rPr>
              <a:t> </a:t>
            </a:r>
            <a:r>
              <a:rPr lang="ja-JP" altLang="en-US" sz="2000" b="1">
                <a:solidFill>
                  <a:srgbClr val="0070C0"/>
                </a:solidFill>
              </a:rPr>
              <a:t>ー</a:t>
            </a:r>
            <a:endParaRPr lang="en-US" altLang="ja-JP" sz="2000" b="1" dirty="0">
              <a:solidFill>
                <a:srgbClr val="0070C0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ja-JP" sz="2000" b="1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497876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DA4A0A5-9248-B84B-9E3F-D3CEA1BE6A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634754"/>
            <a:ext cx="10515600" cy="4351338"/>
          </a:xfrm>
        </p:spPr>
        <p:txBody>
          <a:bodyPr/>
          <a:lstStyle/>
          <a:p>
            <a:r>
              <a:rPr kumimoji="1" lang="en-US" altLang="ja-JP" dirty="0" err="1"/>
              <a:t>aaa</a:t>
            </a:r>
            <a:endParaRPr kumimoji="1" lang="en-US" altLang="ja-JP" dirty="0"/>
          </a:p>
          <a:p>
            <a:pPr marL="0" indent="0">
              <a:buNone/>
            </a:pPr>
            <a:endParaRPr kumimoji="1" lang="ja-JP" altLang="en-US"/>
          </a:p>
        </p:txBody>
      </p:sp>
      <p:pic>
        <p:nvPicPr>
          <p:cNvPr id="4" name="図 3" descr="グラフ, ヒストグラム&#10;&#10;自動的に生成された説明">
            <a:extLst>
              <a:ext uri="{FF2B5EF4-FFF2-40B4-BE49-F238E27FC236}">
                <a16:creationId xmlns:a16="http://schemas.microsoft.com/office/drawing/2014/main" id="{902965ED-EA45-7F41-BE81-1748C06600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1981" y="1144130"/>
            <a:ext cx="4885816" cy="4601456"/>
          </a:xfrm>
          <a:prstGeom prst="rect">
            <a:avLst/>
          </a:prstGeom>
        </p:spPr>
      </p:pic>
      <p:sp>
        <p:nvSpPr>
          <p:cNvPr id="5" name="タイトル 1">
            <a:extLst>
              <a:ext uri="{FF2B5EF4-FFF2-40B4-BE49-F238E27FC236}">
                <a16:creationId xmlns:a16="http://schemas.microsoft.com/office/drawing/2014/main" id="{951E315F-9254-7C4E-975A-C94671AA6B46}"/>
              </a:ext>
            </a:extLst>
          </p:cNvPr>
          <p:cNvSpPr txBox="1">
            <a:spLocks/>
          </p:cNvSpPr>
          <p:nvPr/>
        </p:nvSpPr>
        <p:spPr>
          <a:xfrm>
            <a:off x="6158350" y="2122193"/>
            <a:ext cx="653467" cy="525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sz="1600" dirty="0">
                <a:latin typeface="HGPGothicE" panose="020B0900000000000000" pitchFamily="34" charset="-128"/>
                <a:ea typeface="HGPGothicE" panose="020B0900000000000000" pitchFamily="34" charset="-128"/>
              </a:rPr>
              <a:t>X</a:t>
            </a:r>
            <a:r>
              <a:rPr lang="ja-JP" altLang="en-US" sz="1600">
                <a:latin typeface="HGPGothicE" panose="020B0900000000000000" pitchFamily="34" charset="-128"/>
                <a:ea typeface="HGPGothicE" panose="020B0900000000000000" pitchFamily="34" charset="-128"/>
              </a:rPr>
              <a:t>線</a:t>
            </a:r>
          </a:p>
        </p:txBody>
      </p:sp>
      <p:cxnSp>
        <p:nvCxnSpPr>
          <p:cNvPr id="6" name="直線矢印コネクタ 5">
            <a:extLst>
              <a:ext uri="{FF2B5EF4-FFF2-40B4-BE49-F238E27FC236}">
                <a16:creationId xmlns:a16="http://schemas.microsoft.com/office/drawing/2014/main" id="{3D2DAC3D-7CF9-464C-8AF9-D59915618822}"/>
              </a:ext>
            </a:extLst>
          </p:cNvPr>
          <p:cNvCxnSpPr>
            <a:cxnSpLocks/>
          </p:cNvCxnSpPr>
          <p:nvPr/>
        </p:nvCxnSpPr>
        <p:spPr>
          <a:xfrm flipH="1">
            <a:off x="5864441" y="2484776"/>
            <a:ext cx="357893" cy="648297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4C062D2F-FC32-3542-9A4D-B82259114C47}"/>
              </a:ext>
            </a:extLst>
          </p:cNvPr>
          <p:cNvSpPr/>
          <p:nvPr/>
        </p:nvSpPr>
        <p:spPr>
          <a:xfrm>
            <a:off x="4067907" y="969001"/>
            <a:ext cx="2481161" cy="525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AE99D2AE-13C8-7842-99E6-D0139914343F}"/>
              </a:ext>
            </a:extLst>
          </p:cNvPr>
          <p:cNvSpPr/>
          <p:nvPr/>
        </p:nvSpPr>
        <p:spPr>
          <a:xfrm>
            <a:off x="4078711" y="5516594"/>
            <a:ext cx="2123268" cy="4185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タイトル 1">
            <a:extLst>
              <a:ext uri="{FF2B5EF4-FFF2-40B4-BE49-F238E27FC236}">
                <a16:creationId xmlns:a16="http://schemas.microsoft.com/office/drawing/2014/main" id="{116A6856-3D2B-F24A-943C-90CE421D5649}"/>
              </a:ext>
            </a:extLst>
          </p:cNvPr>
          <p:cNvSpPr txBox="1">
            <a:spLocks/>
          </p:cNvSpPr>
          <p:nvPr/>
        </p:nvSpPr>
        <p:spPr>
          <a:xfrm rot="16200000">
            <a:off x="1930857" y="3225993"/>
            <a:ext cx="1482248" cy="525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sz="1800" dirty="0">
                <a:latin typeface="Gautami" panose="020B0502040204020203" pitchFamily="34" charset="0"/>
                <a:ea typeface="Cambria Math" panose="02040503050406030204" pitchFamily="18" charset="0"/>
                <a:cs typeface="Gautami" panose="020B0502040204020203" pitchFamily="34" charset="0"/>
              </a:rPr>
              <a:t>Counts/bin</a:t>
            </a:r>
            <a:endParaRPr lang="ja-JP" altLang="en-US" sz="1800">
              <a:latin typeface="Gautami" panose="020B0502040204020203" pitchFamily="34" charset="0"/>
              <a:ea typeface="HGPGothicE" panose="020B0900000000000000" pitchFamily="34" charset="-128"/>
              <a:cs typeface="Gautami" panose="020B0502040204020203" pitchFamily="34" charset="0"/>
            </a:endParaRPr>
          </a:p>
        </p:txBody>
      </p:sp>
      <p:sp>
        <p:nvSpPr>
          <p:cNvPr id="13" name="タイトル 1">
            <a:extLst>
              <a:ext uri="{FF2B5EF4-FFF2-40B4-BE49-F238E27FC236}">
                <a16:creationId xmlns:a16="http://schemas.microsoft.com/office/drawing/2014/main" id="{B339DCF7-84C3-8440-B781-D4CA722A0C34}"/>
              </a:ext>
            </a:extLst>
          </p:cNvPr>
          <p:cNvSpPr txBox="1">
            <a:spLocks/>
          </p:cNvSpPr>
          <p:nvPr/>
        </p:nvSpPr>
        <p:spPr>
          <a:xfrm>
            <a:off x="4318380" y="5509466"/>
            <a:ext cx="1883599" cy="525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sz="1800" dirty="0">
                <a:latin typeface="Gautami" panose="020B0502040204020203" pitchFamily="34" charset="0"/>
                <a:ea typeface="Cambria Math" panose="02040503050406030204" pitchFamily="18" charset="0"/>
                <a:cs typeface="Gautami" panose="020B0502040204020203" pitchFamily="34" charset="0"/>
              </a:rPr>
              <a:t>Channel [ADU]</a:t>
            </a:r>
            <a:endParaRPr lang="ja-JP" altLang="en-US" sz="1800">
              <a:latin typeface="Gautami" panose="020B0502040204020203" pitchFamily="34" charset="0"/>
              <a:ea typeface="HGPGothicE" panose="020B0900000000000000" pitchFamily="34" charset="-128"/>
              <a:cs typeface="Gautam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984723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48185C3-C88E-4D47-9AAC-7C22A84CF9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021" y="4649758"/>
            <a:ext cx="10515600" cy="656696"/>
          </a:xfrm>
        </p:spPr>
        <p:txBody>
          <a:bodyPr/>
          <a:lstStyle/>
          <a:p>
            <a:r>
              <a:rPr kumimoji="1" lang="en-US" altLang="ja-JP" dirty="0" err="1"/>
              <a:t>aaaaa</a:t>
            </a:r>
            <a:endParaRPr kumimoji="1" lang="en-US" altLang="ja-JP" dirty="0"/>
          </a:p>
          <a:p>
            <a:endParaRPr kumimoji="1" lang="ja-JP" alt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E18C291B-0750-A54F-8043-0AE10FE6FA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9067" y="699094"/>
            <a:ext cx="4493808" cy="2930535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10DE552D-36BD-8547-B6D9-1C2B3B4D722A}"/>
              </a:ext>
            </a:extLst>
          </p:cNvPr>
          <p:cNvSpPr/>
          <p:nvPr/>
        </p:nvSpPr>
        <p:spPr>
          <a:xfrm>
            <a:off x="3652304" y="3538640"/>
            <a:ext cx="4390571" cy="1875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7584762B-0035-174E-BC93-E20DFA7923D6}"/>
              </a:ext>
            </a:extLst>
          </p:cNvPr>
          <p:cNvSpPr/>
          <p:nvPr/>
        </p:nvSpPr>
        <p:spPr>
          <a:xfrm rot="16200000">
            <a:off x="2229507" y="2018654"/>
            <a:ext cx="2865999" cy="2268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コンテンツ プレースホルダー 2">
                <a:extLst>
                  <a:ext uri="{FF2B5EF4-FFF2-40B4-BE49-F238E27FC236}">
                    <a16:creationId xmlns:a16="http://schemas.microsoft.com/office/drawing/2014/main" id="{96C979D9-E0EB-6D48-885C-76FA9754640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085271" y="1057278"/>
                <a:ext cx="549821" cy="29076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16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Beirut" pitchFamily="2" charset="-78"/>
                        </a:rPr>
                        <m:t>− </m:t>
                      </m:r>
                      <m:r>
                        <a:rPr lang="en" altLang="ja-JP" sz="16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Beirut" pitchFamily="2" charset="-78"/>
                        </a:rPr>
                        <m:t>𝝈</m:t>
                      </m:r>
                    </m:oMath>
                  </m:oMathPara>
                </a14:m>
                <a:endParaRPr lang="en" altLang="ja-JP" sz="1600" b="1" dirty="0">
                  <a:solidFill>
                    <a:srgbClr val="0070C0"/>
                  </a:solidFill>
                  <a:latin typeface="Noto Sans Linear A" panose="020B0502040504020204" pitchFamily="34" charset="0"/>
                  <a:ea typeface="Noto Sans Linear A" panose="020B0502040504020204" pitchFamily="34" charset="0"/>
                  <a:cs typeface="Beirut" pitchFamily="2" charset="-78"/>
                </a:endParaRPr>
              </a:p>
            </p:txBody>
          </p:sp>
        </mc:Choice>
        <mc:Fallback xmlns="">
          <p:sp>
            <p:nvSpPr>
              <p:cNvPr id="15" name="コンテンツ プレースホルダー 2">
                <a:extLst>
                  <a:ext uri="{FF2B5EF4-FFF2-40B4-BE49-F238E27FC236}">
                    <a16:creationId xmlns:a16="http://schemas.microsoft.com/office/drawing/2014/main" id="{96C979D9-E0EB-6D48-885C-76FA975464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5271" y="1057278"/>
                <a:ext cx="549821" cy="290768"/>
              </a:xfrm>
              <a:prstGeom prst="rect">
                <a:avLst/>
              </a:prstGeom>
              <a:blipFill>
                <a:blip r:embed="rId4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コンテンツ プレースホルダー 2">
            <a:extLst>
              <a:ext uri="{FF2B5EF4-FFF2-40B4-BE49-F238E27FC236}">
                <a16:creationId xmlns:a16="http://schemas.microsoft.com/office/drawing/2014/main" id="{6B16F712-713E-D849-AB03-D8FAD06A3892}"/>
              </a:ext>
            </a:extLst>
          </p:cNvPr>
          <p:cNvSpPr txBox="1">
            <a:spLocks/>
          </p:cNvSpPr>
          <p:nvPr/>
        </p:nvSpPr>
        <p:spPr>
          <a:xfrm>
            <a:off x="5749200" y="3491158"/>
            <a:ext cx="549821" cy="2907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" altLang="ja-JP" sz="1400" dirty="0">
                <a:latin typeface="Noto Sans Linear A" panose="020B0502040504020204" pitchFamily="34" charset="0"/>
                <a:ea typeface="Noto Sans Linear A" panose="020B0502040504020204" pitchFamily="34" charset="0"/>
                <a:cs typeface="Beirut" pitchFamily="2" charset="-78"/>
              </a:rPr>
              <a:t>0</a:t>
            </a:r>
          </a:p>
        </p:txBody>
      </p:sp>
      <p:sp>
        <p:nvSpPr>
          <p:cNvPr id="17" name="コンテンツ プレースホルダー 2">
            <a:extLst>
              <a:ext uri="{FF2B5EF4-FFF2-40B4-BE49-F238E27FC236}">
                <a16:creationId xmlns:a16="http://schemas.microsoft.com/office/drawing/2014/main" id="{A174EE32-EB32-0141-A7EB-B6C42B5AC6AD}"/>
              </a:ext>
            </a:extLst>
          </p:cNvPr>
          <p:cNvSpPr txBox="1">
            <a:spLocks/>
          </p:cNvSpPr>
          <p:nvPr/>
        </p:nvSpPr>
        <p:spPr>
          <a:xfrm>
            <a:off x="3464075" y="634558"/>
            <a:ext cx="549821" cy="2907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" altLang="ja-JP" sz="1200" dirty="0">
                <a:latin typeface="Noto Sans Linear A" panose="020B0502040504020204" pitchFamily="34" charset="0"/>
                <a:ea typeface="Noto Sans Linear A" panose="020B0502040504020204" pitchFamily="34" charset="0"/>
                <a:cs typeface="Beirut" pitchFamily="2" charset="-78"/>
              </a:rPr>
              <a:t>0.4</a:t>
            </a:r>
          </a:p>
        </p:txBody>
      </p:sp>
      <p:sp>
        <p:nvSpPr>
          <p:cNvPr id="18" name="コンテンツ プレースホルダー 2">
            <a:extLst>
              <a:ext uri="{FF2B5EF4-FFF2-40B4-BE49-F238E27FC236}">
                <a16:creationId xmlns:a16="http://schemas.microsoft.com/office/drawing/2014/main" id="{E62A01B9-AF75-D849-9C79-A14FB42B75A4}"/>
              </a:ext>
            </a:extLst>
          </p:cNvPr>
          <p:cNvSpPr txBox="1">
            <a:spLocks/>
          </p:cNvSpPr>
          <p:nvPr/>
        </p:nvSpPr>
        <p:spPr>
          <a:xfrm>
            <a:off x="3387595" y="972808"/>
            <a:ext cx="549821" cy="2907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" altLang="ja-JP" sz="1200" dirty="0">
                <a:latin typeface="Noto Sans Linear A" panose="020B0502040504020204" pitchFamily="34" charset="0"/>
                <a:ea typeface="Noto Sans Linear A" panose="020B0502040504020204" pitchFamily="34" charset="0"/>
                <a:cs typeface="Beirut" pitchFamily="2" charset="-78"/>
              </a:rPr>
              <a:t>0.35</a:t>
            </a:r>
          </a:p>
        </p:txBody>
      </p:sp>
      <p:sp>
        <p:nvSpPr>
          <p:cNvPr id="19" name="コンテンツ プレースホルダー 2">
            <a:extLst>
              <a:ext uri="{FF2B5EF4-FFF2-40B4-BE49-F238E27FC236}">
                <a16:creationId xmlns:a16="http://schemas.microsoft.com/office/drawing/2014/main" id="{5BF78B05-B2FF-6941-93BA-81A615C01F3B}"/>
              </a:ext>
            </a:extLst>
          </p:cNvPr>
          <p:cNvSpPr txBox="1">
            <a:spLocks/>
          </p:cNvSpPr>
          <p:nvPr/>
        </p:nvSpPr>
        <p:spPr>
          <a:xfrm>
            <a:off x="3392075" y="1672152"/>
            <a:ext cx="549821" cy="2907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" altLang="ja-JP" sz="1200" dirty="0">
                <a:latin typeface="Noto Sans Linear A" panose="020B0502040504020204" pitchFamily="34" charset="0"/>
                <a:ea typeface="Noto Sans Linear A" panose="020B0502040504020204" pitchFamily="34" charset="0"/>
                <a:cs typeface="Beirut" pitchFamily="2" charset="-78"/>
              </a:rPr>
              <a:t>0.25</a:t>
            </a:r>
          </a:p>
        </p:txBody>
      </p:sp>
      <p:sp>
        <p:nvSpPr>
          <p:cNvPr id="20" name="コンテンツ プレースホルダー 2">
            <a:extLst>
              <a:ext uri="{FF2B5EF4-FFF2-40B4-BE49-F238E27FC236}">
                <a16:creationId xmlns:a16="http://schemas.microsoft.com/office/drawing/2014/main" id="{3BD93780-B67C-254F-A476-D0C03A40A7D1}"/>
              </a:ext>
            </a:extLst>
          </p:cNvPr>
          <p:cNvSpPr txBox="1">
            <a:spLocks/>
          </p:cNvSpPr>
          <p:nvPr/>
        </p:nvSpPr>
        <p:spPr>
          <a:xfrm>
            <a:off x="3392075" y="2354443"/>
            <a:ext cx="549821" cy="2907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" altLang="ja-JP" sz="1200" dirty="0">
                <a:latin typeface="Noto Sans Linear A" panose="020B0502040504020204" pitchFamily="34" charset="0"/>
                <a:ea typeface="Noto Sans Linear A" panose="020B0502040504020204" pitchFamily="34" charset="0"/>
                <a:cs typeface="Beirut" pitchFamily="2" charset="-78"/>
              </a:rPr>
              <a:t>0.15</a:t>
            </a:r>
          </a:p>
        </p:txBody>
      </p:sp>
      <p:sp>
        <p:nvSpPr>
          <p:cNvPr id="21" name="コンテンツ プレースホルダー 2">
            <a:extLst>
              <a:ext uri="{FF2B5EF4-FFF2-40B4-BE49-F238E27FC236}">
                <a16:creationId xmlns:a16="http://schemas.microsoft.com/office/drawing/2014/main" id="{E13D8CCD-D75E-184B-8A21-7985ADD14966}"/>
              </a:ext>
            </a:extLst>
          </p:cNvPr>
          <p:cNvSpPr txBox="1">
            <a:spLocks/>
          </p:cNvSpPr>
          <p:nvPr/>
        </p:nvSpPr>
        <p:spPr>
          <a:xfrm>
            <a:off x="3392075" y="3052929"/>
            <a:ext cx="549821" cy="2907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" altLang="ja-JP" sz="1200" dirty="0">
                <a:latin typeface="Noto Sans Linear A" panose="020B0502040504020204" pitchFamily="34" charset="0"/>
                <a:ea typeface="Noto Sans Linear A" panose="020B0502040504020204" pitchFamily="34" charset="0"/>
                <a:cs typeface="Beirut" pitchFamily="2" charset="-78"/>
              </a:rPr>
              <a:t>0.05</a:t>
            </a:r>
          </a:p>
        </p:txBody>
      </p:sp>
      <p:sp>
        <p:nvSpPr>
          <p:cNvPr id="22" name="コンテンツ プレースホルダー 2">
            <a:extLst>
              <a:ext uri="{FF2B5EF4-FFF2-40B4-BE49-F238E27FC236}">
                <a16:creationId xmlns:a16="http://schemas.microsoft.com/office/drawing/2014/main" id="{5CD95C88-3F27-CF4A-BAB2-6FB593730B17}"/>
              </a:ext>
            </a:extLst>
          </p:cNvPr>
          <p:cNvSpPr txBox="1">
            <a:spLocks/>
          </p:cNvSpPr>
          <p:nvPr/>
        </p:nvSpPr>
        <p:spPr>
          <a:xfrm>
            <a:off x="3464075" y="2706710"/>
            <a:ext cx="549821" cy="2907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" altLang="ja-JP" sz="1200" dirty="0">
                <a:latin typeface="Noto Sans Linear A" panose="020B0502040504020204" pitchFamily="34" charset="0"/>
                <a:ea typeface="Noto Sans Linear A" panose="020B0502040504020204" pitchFamily="34" charset="0"/>
                <a:cs typeface="Beirut" pitchFamily="2" charset="-78"/>
              </a:rPr>
              <a:t>0.1</a:t>
            </a:r>
          </a:p>
        </p:txBody>
      </p:sp>
      <p:sp>
        <p:nvSpPr>
          <p:cNvPr id="23" name="コンテンツ プレースホルダー 2">
            <a:extLst>
              <a:ext uri="{FF2B5EF4-FFF2-40B4-BE49-F238E27FC236}">
                <a16:creationId xmlns:a16="http://schemas.microsoft.com/office/drawing/2014/main" id="{B87BF529-9A48-DE4B-B4DD-34C22D4A5390}"/>
              </a:ext>
            </a:extLst>
          </p:cNvPr>
          <p:cNvSpPr txBox="1">
            <a:spLocks/>
          </p:cNvSpPr>
          <p:nvPr/>
        </p:nvSpPr>
        <p:spPr>
          <a:xfrm>
            <a:off x="3464075" y="2024419"/>
            <a:ext cx="549821" cy="2907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" altLang="ja-JP" sz="1200" dirty="0">
                <a:latin typeface="Noto Sans Linear A" panose="020B0502040504020204" pitchFamily="34" charset="0"/>
                <a:ea typeface="Noto Sans Linear A" panose="020B0502040504020204" pitchFamily="34" charset="0"/>
                <a:cs typeface="Beirut" pitchFamily="2" charset="-78"/>
              </a:rPr>
              <a:t>0.2</a:t>
            </a:r>
          </a:p>
        </p:txBody>
      </p:sp>
      <p:sp>
        <p:nvSpPr>
          <p:cNvPr id="24" name="コンテンツ プレースホルダー 2">
            <a:extLst>
              <a:ext uri="{FF2B5EF4-FFF2-40B4-BE49-F238E27FC236}">
                <a16:creationId xmlns:a16="http://schemas.microsoft.com/office/drawing/2014/main" id="{9BA2F8DF-12CD-154D-B85B-2DB4D769F792}"/>
              </a:ext>
            </a:extLst>
          </p:cNvPr>
          <p:cNvSpPr txBox="1">
            <a:spLocks/>
          </p:cNvSpPr>
          <p:nvPr/>
        </p:nvSpPr>
        <p:spPr>
          <a:xfrm>
            <a:off x="3464075" y="1343520"/>
            <a:ext cx="549821" cy="2907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" altLang="ja-JP" sz="1200" dirty="0">
                <a:latin typeface="Noto Sans Linear A" panose="020B0502040504020204" pitchFamily="34" charset="0"/>
                <a:ea typeface="Noto Sans Linear A" panose="020B0502040504020204" pitchFamily="34" charset="0"/>
                <a:cs typeface="Beirut" pitchFamily="2" charset="-78"/>
              </a:rPr>
              <a:t>0.3</a:t>
            </a:r>
          </a:p>
        </p:txBody>
      </p:sp>
      <p:sp>
        <p:nvSpPr>
          <p:cNvPr id="25" name="コンテンツ プレースホルダー 2">
            <a:extLst>
              <a:ext uri="{FF2B5EF4-FFF2-40B4-BE49-F238E27FC236}">
                <a16:creationId xmlns:a16="http://schemas.microsoft.com/office/drawing/2014/main" id="{84BDC9E7-35E5-E341-A251-4031267BFFDB}"/>
              </a:ext>
            </a:extLst>
          </p:cNvPr>
          <p:cNvSpPr txBox="1">
            <a:spLocks/>
          </p:cNvSpPr>
          <p:nvPr/>
        </p:nvSpPr>
        <p:spPr>
          <a:xfrm>
            <a:off x="3608075" y="3334648"/>
            <a:ext cx="549821" cy="2907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" altLang="ja-JP" sz="1200" dirty="0">
                <a:latin typeface="Noto Sans Linear A" panose="020B0502040504020204" pitchFamily="34" charset="0"/>
                <a:ea typeface="Noto Sans Linear A" panose="020B0502040504020204" pitchFamily="34" charset="0"/>
                <a:cs typeface="Beirut" pitchFamily="2" charset="-78"/>
              </a:rPr>
              <a:t>0</a:t>
            </a:r>
          </a:p>
        </p:txBody>
      </p:sp>
      <p:cxnSp>
        <p:nvCxnSpPr>
          <p:cNvPr id="4" name="直線コネクタ 3">
            <a:extLst>
              <a:ext uri="{FF2B5EF4-FFF2-40B4-BE49-F238E27FC236}">
                <a16:creationId xmlns:a16="http://schemas.microsoft.com/office/drawing/2014/main" id="{3EA39A29-A803-624E-AA5F-68FC5A142533}"/>
              </a:ext>
            </a:extLst>
          </p:cNvPr>
          <p:cNvCxnSpPr>
            <a:cxnSpLocks/>
          </p:cNvCxnSpPr>
          <p:nvPr/>
        </p:nvCxnSpPr>
        <p:spPr>
          <a:xfrm>
            <a:off x="6387275" y="1343519"/>
            <a:ext cx="0" cy="2448000"/>
          </a:xfrm>
          <a:prstGeom prst="line">
            <a:avLst/>
          </a:prstGeom>
          <a:ln w="19050" cap="flat" cmpd="sng" algn="ctr">
            <a:solidFill>
              <a:srgbClr val="0070C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5" name="直線コネクタ 34">
            <a:extLst>
              <a:ext uri="{FF2B5EF4-FFF2-40B4-BE49-F238E27FC236}">
                <a16:creationId xmlns:a16="http://schemas.microsoft.com/office/drawing/2014/main" id="{F6999168-A26A-7C40-A679-6DA3FE554CE1}"/>
              </a:ext>
            </a:extLst>
          </p:cNvPr>
          <p:cNvCxnSpPr>
            <a:cxnSpLocks/>
          </p:cNvCxnSpPr>
          <p:nvPr/>
        </p:nvCxnSpPr>
        <p:spPr>
          <a:xfrm>
            <a:off x="5360355" y="1342799"/>
            <a:ext cx="0" cy="2448000"/>
          </a:xfrm>
          <a:prstGeom prst="line">
            <a:avLst/>
          </a:prstGeom>
          <a:ln w="19050" cap="flat" cmpd="sng" algn="ctr">
            <a:solidFill>
              <a:srgbClr val="0070C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6" name="直線コネクタ 35">
            <a:extLst>
              <a:ext uri="{FF2B5EF4-FFF2-40B4-BE49-F238E27FC236}">
                <a16:creationId xmlns:a16="http://schemas.microsoft.com/office/drawing/2014/main" id="{43EFB245-A14B-3941-8431-CBE3E54183B6}"/>
              </a:ext>
            </a:extLst>
          </p:cNvPr>
          <p:cNvCxnSpPr>
            <a:cxnSpLocks/>
          </p:cNvCxnSpPr>
          <p:nvPr/>
        </p:nvCxnSpPr>
        <p:spPr>
          <a:xfrm>
            <a:off x="4834037" y="2106000"/>
            <a:ext cx="0" cy="1908000"/>
          </a:xfrm>
          <a:prstGeom prst="line">
            <a:avLst/>
          </a:prstGeom>
          <a:ln w="19050" cap="flat" cmpd="sng" algn="ctr">
            <a:solidFill>
              <a:srgbClr val="00B05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7" name="直線コネクタ 36">
            <a:extLst>
              <a:ext uri="{FF2B5EF4-FFF2-40B4-BE49-F238E27FC236}">
                <a16:creationId xmlns:a16="http://schemas.microsoft.com/office/drawing/2014/main" id="{B991A4B0-B843-9E4B-9E4E-A274EB515936}"/>
              </a:ext>
            </a:extLst>
          </p:cNvPr>
          <p:cNvCxnSpPr>
            <a:cxnSpLocks/>
          </p:cNvCxnSpPr>
          <p:nvPr/>
        </p:nvCxnSpPr>
        <p:spPr>
          <a:xfrm>
            <a:off x="4319867" y="2785845"/>
            <a:ext cx="0" cy="1475999"/>
          </a:xfrm>
          <a:prstGeom prst="line">
            <a:avLst/>
          </a:prstGeom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6" name="直線コネクタ 45">
            <a:extLst>
              <a:ext uri="{FF2B5EF4-FFF2-40B4-BE49-F238E27FC236}">
                <a16:creationId xmlns:a16="http://schemas.microsoft.com/office/drawing/2014/main" id="{DA0E5465-B5D2-A648-ACC7-2DF1AE2E8403}"/>
              </a:ext>
            </a:extLst>
          </p:cNvPr>
          <p:cNvCxnSpPr>
            <a:cxnSpLocks/>
          </p:cNvCxnSpPr>
          <p:nvPr/>
        </p:nvCxnSpPr>
        <p:spPr>
          <a:xfrm>
            <a:off x="6912875" y="2107601"/>
            <a:ext cx="0" cy="1908000"/>
          </a:xfrm>
          <a:prstGeom prst="line">
            <a:avLst/>
          </a:prstGeom>
          <a:ln w="19050" cap="flat" cmpd="sng" algn="ctr">
            <a:solidFill>
              <a:srgbClr val="00B05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8" name="直線コネクタ 47">
            <a:extLst>
              <a:ext uri="{FF2B5EF4-FFF2-40B4-BE49-F238E27FC236}">
                <a16:creationId xmlns:a16="http://schemas.microsoft.com/office/drawing/2014/main" id="{76D8DE71-360F-254A-931B-E405574E54A4}"/>
              </a:ext>
            </a:extLst>
          </p:cNvPr>
          <p:cNvCxnSpPr>
            <a:cxnSpLocks/>
          </p:cNvCxnSpPr>
          <p:nvPr/>
        </p:nvCxnSpPr>
        <p:spPr>
          <a:xfrm>
            <a:off x="7425532" y="2785845"/>
            <a:ext cx="0" cy="1475999"/>
          </a:xfrm>
          <a:prstGeom prst="line">
            <a:avLst/>
          </a:prstGeom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9" name="直線コネクタ 48">
            <a:extLst>
              <a:ext uri="{FF2B5EF4-FFF2-40B4-BE49-F238E27FC236}">
                <a16:creationId xmlns:a16="http://schemas.microsoft.com/office/drawing/2014/main" id="{BAB98A2A-6342-804D-9A98-1272F55B66BC}"/>
              </a:ext>
            </a:extLst>
          </p:cNvPr>
          <p:cNvCxnSpPr>
            <a:cxnSpLocks/>
          </p:cNvCxnSpPr>
          <p:nvPr/>
        </p:nvCxnSpPr>
        <p:spPr>
          <a:xfrm>
            <a:off x="5876075" y="634558"/>
            <a:ext cx="0" cy="2856600"/>
          </a:xfrm>
          <a:prstGeom prst="line">
            <a:avLst/>
          </a:prstGeom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2" name="直線コネクタ 71">
            <a:extLst>
              <a:ext uri="{FF2B5EF4-FFF2-40B4-BE49-F238E27FC236}">
                <a16:creationId xmlns:a16="http://schemas.microsoft.com/office/drawing/2014/main" id="{149A441F-AB90-2949-86B0-3E9E629BC87E}"/>
              </a:ext>
            </a:extLst>
          </p:cNvPr>
          <p:cNvCxnSpPr>
            <a:cxnSpLocks/>
          </p:cNvCxnSpPr>
          <p:nvPr/>
        </p:nvCxnSpPr>
        <p:spPr>
          <a:xfrm>
            <a:off x="5363661" y="3721168"/>
            <a:ext cx="1012736" cy="3027"/>
          </a:xfrm>
          <a:prstGeom prst="line">
            <a:avLst/>
          </a:prstGeom>
          <a:ln w="19050" cap="flat" cmpd="sng" algn="ctr">
            <a:solidFill>
              <a:schemeClr val="accent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4" name="直線コネクタ 73">
            <a:extLst>
              <a:ext uri="{FF2B5EF4-FFF2-40B4-BE49-F238E27FC236}">
                <a16:creationId xmlns:a16="http://schemas.microsoft.com/office/drawing/2014/main" id="{EA32B7B1-E51C-C747-BABE-1BA00D4FE546}"/>
              </a:ext>
            </a:extLst>
          </p:cNvPr>
          <p:cNvCxnSpPr>
            <a:cxnSpLocks/>
          </p:cNvCxnSpPr>
          <p:nvPr/>
        </p:nvCxnSpPr>
        <p:spPr>
          <a:xfrm flipV="1">
            <a:off x="4836027" y="3941384"/>
            <a:ext cx="2075335" cy="5230"/>
          </a:xfrm>
          <a:prstGeom prst="line">
            <a:avLst/>
          </a:prstGeom>
          <a:ln w="28575" cap="flat" cmpd="sng" algn="ctr">
            <a:solidFill>
              <a:srgbClr val="00B050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7" name="直線コネクタ 76">
            <a:extLst>
              <a:ext uri="{FF2B5EF4-FFF2-40B4-BE49-F238E27FC236}">
                <a16:creationId xmlns:a16="http://schemas.microsoft.com/office/drawing/2014/main" id="{8D0C49C6-1DD7-5743-9ADA-E8903E8D049E}"/>
              </a:ext>
            </a:extLst>
          </p:cNvPr>
          <p:cNvCxnSpPr>
            <a:cxnSpLocks/>
          </p:cNvCxnSpPr>
          <p:nvPr/>
        </p:nvCxnSpPr>
        <p:spPr>
          <a:xfrm>
            <a:off x="4336153" y="4139917"/>
            <a:ext cx="3089379" cy="0"/>
          </a:xfrm>
          <a:prstGeom prst="line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コンテンツ プレースホルダー 2">
                <a:extLst>
                  <a:ext uri="{FF2B5EF4-FFF2-40B4-BE49-F238E27FC236}">
                    <a16:creationId xmlns:a16="http://schemas.microsoft.com/office/drawing/2014/main" id="{C6286A5B-8481-C44E-8886-B16E81CEC54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34744" y="1057916"/>
                <a:ext cx="549821" cy="29076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" altLang="ja-JP" sz="16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Beirut" pitchFamily="2" charset="-78"/>
                        </a:rPr>
                        <m:t>𝝈</m:t>
                      </m:r>
                    </m:oMath>
                  </m:oMathPara>
                </a14:m>
                <a:endParaRPr lang="en" altLang="ja-JP" sz="1600" b="1" dirty="0">
                  <a:solidFill>
                    <a:srgbClr val="0070C0"/>
                  </a:solidFill>
                  <a:latin typeface="Noto Sans Linear A" panose="020B0502040504020204" pitchFamily="34" charset="0"/>
                  <a:ea typeface="Noto Sans Linear A" panose="020B0502040504020204" pitchFamily="34" charset="0"/>
                  <a:cs typeface="Beirut" pitchFamily="2" charset="-78"/>
                </a:endParaRPr>
              </a:p>
            </p:txBody>
          </p:sp>
        </mc:Choice>
        <mc:Fallback xmlns="">
          <p:sp>
            <p:nvSpPr>
              <p:cNvPr id="80" name="コンテンツ プレースホルダー 2">
                <a:extLst>
                  <a:ext uri="{FF2B5EF4-FFF2-40B4-BE49-F238E27FC236}">
                    <a16:creationId xmlns:a16="http://schemas.microsoft.com/office/drawing/2014/main" id="{C6286A5B-8481-C44E-8886-B16E81CEC5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4744" y="1057916"/>
                <a:ext cx="549821" cy="29076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コンテンツ プレースホルダー 2">
                <a:extLst>
                  <a:ext uri="{FF2B5EF4-FFF2-40B4-BE49-F238E27FC236}">
                    <a16:creationId xmlns:a16="http://schemas.microsoft.com/office/drawing/2014/main" id="{9D00BF10-FEA9-B640-9094-E1468FA5BF6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69853" y="1879035"/>
                <a:ext cx="549821" cy="29076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16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Beirut" pitchFamily="2" charset="-78"/>
                        </a:rPr>
                        <m:t>𝟐</m:t>
                      </m:r>
                      <m:r>
                        <a:rPr lang="en" altLang="ja-JP" sz="16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Beirut" pitchFamily="2" charset="-78"/>
                        </a:rPr>
                        <m:t>𝝈</m:t>
                      </m:r>
                    </m:oMath>
                  </m:oMathPara>
                </a14:m>
                <a:endParaRPr lang="en" altLang="ja-JP" sz="1600" b="1" dirty="0">
                  <a:solidFill>
                    <a:srgbClr val="00B050"/>
                  </a:solidFill>
                  <a:latin typeface="Noto Sans Linear A" panose="020B0502040504020204" pitchFamily="34" charset="0"/>
                  <a:ea typeface="Noto Sans Linear A" panose="020B0502040504020204" pitchFamily="34" charset="0"/>
                  <a:cs typeface="Beirut" pitchFamily="2" charset="-78"/>
                </a:endParaRPr>
              </a:p>
            </p:txBody>
          </p:sp>
        </mc:Choice>
        <mc:Fallback xmlns="">
          <p:sp>
            <p:nvSpPr>
              <p:cNvPr id="81" name="コンテンツ プレースホルダー 2">
                <a:extLst>
                  <a:ext uri="{FF2B5EF4-FFF2-40B4-BE49-F238E27FC236}">
                    <a16:creationId xmlns:a16="http://schemas.microsoft.com/office/drawing/2014/main" id="{9D00BF10-FEA9-B640-9094-E1468FA5BF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9853" y="1879035"/>
                <a:ext cx="549821" cy="29076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コンテンツ プレースホルダー 2">
                <a:extLst>
                  <a:ext uri="{FF2B5EF4-FFF2-40B4-BE49-F238E27FC236}">
                    <a16:creationId xmlns:a16="http://schemas.microsoft.com/office/drawing/2014/main" id="{FE1ED6E6-429E-C546-A273-086F88050EE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139284" y="2534483"/>
                <a:ext cx="549821" cy="29076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16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Beirut" pitchFamily="2" charset="-78"/>
                        </a:rPr>
                        <m:t>𝟑</m:t>
                      </m:r>
                      <m:r>
                        <a:rPr lang="en" altLang="ja-JP" sz="16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Beirut" pitchFamily="2" charset="-78"/>
                        </a:rPr>
                        <m:t>𝝈</m:t>
                      </m:r>
                    </m:oMath>
                  </m:oMathPara>
                </a14:m>
                <a:endParaRPr lang="en" altLang="ja-JP" sz="1600" b="1" dirty="0">
                  <a:solidFill>
                    <a:srgbClr val="FF0000"/>
                  </a:solidFill>
                  <a:latin typeface="Noto Sans Linear A" panose="020B0502040504020204" pitchFamily="34" charset="0"/>
                  <a:ea typeface="Noto Sans Linear A" panose="020B0502040504020204" pitchFamily="34" charset="0"/>
                  <a:cs typeface="Beirut" pitchFamily="2" charset="-78"/>
                </a:endParaRPr>
              </a:p>
            </p:txBody>
          </p:sp>
        </mc:Choice>
        <mc:Fallback xmlns="">
          <p:sp>
            <p:nvSpPr>
              <p:cNvPr id="82" name="コンテンツ プレースホルダー 2">
                <a:extLst>
                  <a:ext uri="{FF2B5EF4-FFF2-40B4-BE49-F238E27FC236}">
                    <a16:creationId xmlns:a16="http://schemas.microsoft.com/office/drawing/2014/main" id="{FE1ED6E6-429E-C546-A273-086F88050E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9284" y="2534483"/>
                <a:ext cx="549821" cy="29076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コンテンツ プレースホルダー 2">
                <a:extLst>
                  <a:ext uri="{FF2B5EF4-FFF2-40B4-BE49-F238E27FC236}">
                    <a16:creationId xmlns:a16="http://schemas.microsoft.com/office/drawing/2014/main" id="{2D2F8331-3E07-924C-A256-C6A8D92B3B6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051055" y="2513298"/>
                <a:ext cx="549821" cy="29076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16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Beirut" pitchFamily="2" charset="-78"/>
                        </a:rPr>
                        <m:t>− </m:t>
                      </m:r>
                      <m:r>
                        <a:rPr lang="en-US" altLang="ja-JP" sz="16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Beirut" pitchFamily="2" charset="-78"/>
                        </a:rPr>
                        <m:t>𝟑</m:t>
                      </m:r>
                      <m:r>
                        <a:rPr lang="en" altLang="ja-JP" sz="16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Beirut" pitchFamily="2" charset="-78"/>
                        </a:rPr>
                        <m:t>𝝈</m:t>
                      </m:r>
                    </m:oMath>
                  </m:oMathPara>
                </a14:m>
                <a:endParaRPr lang="en" altLang="ja-JP" sz="1600" b="1" dirty="0">
                  <a:solidFill>
                    <a:srgbClr val="FF0000"/>
                  </a:solidFill>
                  <a:latin typeface="Noto Sans Linear A" panose="020B0502040504020204" pitchFamily="34" charset="0"/>
                  <a:ea typeface="Noto Sans Linear A" panose="020B0502040504020204" pitchFamily="34" charset="0"/>
                  <a:cs typeface="Beirut" pitchFamily="2" charset="-78"/>
                </a:endParaRPr>
              </a:p>
            </p:txBody>
          </p:sp>
        </mc:Choice>
        <mc:Fallback xmlns="">
          <p:sp>
            <p:nvSpPr>
              <p:cNvPr id="83" name="コンテンツ プレースホルダー 2">
                <a:extLst>
                  <a:ext uri="{FF2B5EF4-FFF2-40B4-BE49-F238E27FC236}">
                    <a16:creationId xmlns:a16="http://schemas.microsoft.com/office/drawing/2014/main" id="{2D2F8331-3E07-924C-A256-C6A8D92B3B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1055" y="2513298"/>
                <a:ext cx="549821" cy="290768"/>
              </a:xfrm>
              <a:prstGeom prst="rect">
                <a:avLst/>
              </a:prstGeom>
              <a:blipFill>
                <a:blip r:embed="rId8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コンテンツ プレースホルダー 2">
                <a:extLst>
                  <a:ext uri="{FF2B5EF4-FFF2-40B4-BE49-F238E27FC236}">
                    <a16:creationId xmlns:a16="http://schemas.microsoft.com/office/drawing/2014/main" id="{725503A3-6D01-8347-B623-009CB1BD945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36970" y="1866675"/>
                <a:ext cx="549821" cy="29076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altLang="ja-JP" sz="1600" b="1" dirty="0">
                    <a:solidFill>
                      <a:srgbClr val="00B050"/>
                    </a:solidFill>
                    <a:ea typeface="Cambria Math" panose="02040503050406030204" pitchFamily="18" charset="0"/>
                    <a:cs typeface="Beirut" pitchFamily="2" charset="-78"/>
                  </a:rPr>
                  <a:t>- </a:t>
                </a:r>
                <a14:m>
                  <m:oMath xmlns:m="http://schemas.openxmlformats.org/officeDocument/2006/math">
                    <m:r>
                      <a:rPr lang="en-US" altLang="ja-JP" sz="16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Beirut" pitchFamily="2" charset="-78"/>
                      </a:rPr>
                      <m:t>𝟐</m:t>
                    </m:r>
                    <m:r>
                      <a:rPr lang="en" altLang="ja-JP" sz="16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Beirut" pitchFamily="2" charset="-78"/>
                      </a:rPr>
                      <m:t>𝝈</m:t>
                    </m:r>
                  </m:oMath>
                </a14:m>
                <a:endParaRPr lang="en" altLang="ja-JP" sz="1600" b="1" dirty="0">
                  <a:solidFill>
                    <a:srgbClr val="00B050"/>
                  </a:solidFill>
                  <a:latin typeface="Noto Sans Linear A" panose="020B0502040504020204" pitchFamily="34" charset="0"/>
                  <a:ea typeface="Noto Sans Linear A" panose="020B0502040504020204" pitchFamily="34" charset="0"/>
                  <a:cs typeface="Beirut" pitchFamily="2" charset="-78"/>
                </a:endParaRPr>
              </a:p>
            </p:txBody>
          </p:sp>
        </mc:Choice>
        <mc:Fallback xmlns="">
          <p:sp>
            <p:nvSpPr>
              <p:cNvPr id="84" name="コンテンツ プレースホルダー 2">
                <a:extLst>
                  <a:ext uri="{FF2B5EF4-FFF2-40B4-BE49-F238E27FC236}">
                    <a16:creationId xmlns:a16="http://schemas.microsoft.com/office/drawing/2014/main" id="{725503A3-6D01-8347-B623-009CB1BD94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6970" y="1866675"/>
                <a:ext cx="549821" cy="290768"/>
              </a:xfrm>
              <a:prstGeom prst="rect">
                <a:avLst/>
              </a:prstGeom>
              <a:blipFill>
                <a:blip r:embed="rId9"/>
                <a:stretch>
                  <a:fillRect l="-4545" t="-12500" b="-1666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019346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正方形/長方形 31">
            <a:extLst>
              <a:ext uri="{FF2B5EF4-FFF2-40B4-BE49-F238E27FC236}">
                <a16:creationId xmlns:a16="http://schemas.microsoft.com/office/drawing/2014/main" id="{852FBCCB-54EC-0E4F-9337-5F0D1BAA9394}"/>
              </a:ext>
            </a:extLst>
          </p:cNvPr>
          <p:cNvSpPr/>
          <p:nvPr/>
        </p:nvSpPr>
        <p:spPr>
          <a:xfrm>
            <a:off x="4495993" y="2507659"/>
            <a:ext cx="6363825" cy="1418270"/>
          </a:xfrm>
          <a:prstGeom prst="rect">
            <a:avLst/>
          </a:prstGeom>
          <a:solidFill>
            <a:srgbClr val="F2C2C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正方形/長方形 54">
            <a:extLst>
              <a:ext uri="{FF2B5EF4-FFF2-40B4-BE49-F238E27FC236}">
                <a16:creationId xmlns:a16="http://schemas.microsoft.com/office/drawing/2014/main" id="{D541C198-44E0-8646-9410-90326FD1A2CE}"/>
              </a:ext>
            </a:extLst>
          </p:cNvPr>
          <p:cNvSpPr/>
          <p:nvPr/>
        </p:nvSpPr>
        <p:spPr>
          <a:xfrm>
            <a:off x="4495991" y="2545679"/>
            <a:ext cx="6363827" cy="730137"/>
          </a:xfrm>
          <a:prstGeom prst="rect">
            <a:avLst/>
          </a:prstGeom>
          <a:solidFill>
            <a:srgbClr val="5FDCE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CCDF06C-BF3D-6542-A602-0CA5CE885F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300132"/>
            <a:ext cx="1346200" cy="626535"/>
          </a:xfrm>
        </p:spPr>
        <p:txBody>
          <a:bodyPr/>
          <a:lstStyle/>
          <a:p>
            <a:r>
              <a:rPr kumimoji="1" lang="en-US" altLang="ja-JP" dirty="0" err="1"/>
              <a:t>aaa</a:t>
            </a:r>
            <a:endParaRPr kumimoji="1" lang="en-US" altLang="ja-JP" dirty="0"/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096FC957-9811-3149-AD6B-F11034D9B4B0}"/>
              </a:ext>
            </a:extLst>
          </p:cNvPr>
          <p:cNvSpPr/>
          <p:nvPr/>
        </p:nvSpPr>
        <p:spPr>
          <a:xfrm>
            <a:off x="483919" y="2507659"/>
            <a:ext cx="3197861" cy="1327482"/>
          </a:xfrm>
          <a:prstGeom prst="rect">
            <a:avLst/>
          </a:prstGeom>
          <a:solidFill>
            <a:srgbClr val="F2C2C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角丸四角形 12">
            <a:extLst>
              <a:ext uri="{FF2B5EF4-FFF2-40B4-BE49-F238E27FC236}">
                <a16:creationId xmlns:a16="http://schemas.microsoft.com/office/drawing/2014/main" id="{68E61D6C-D7E3-F944-9FE4-35D7E350DC62}"/>
              </a:ext>
            </a:extLst>
          </p:cNvPr>
          <p:cNvSpPr/>
          <p:nvPr/>
        </p:nvSpPr>
        <p:spPr>
          <a:xfrm>
            <a:off x="1363694" y="2515678"/>
            <a:ext cx="1444978" cy="29915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円/楕円 50">
            <a:extLst>
              <a:ext uri="{FF2B5EF4-FFF2-40B4-BE49-F238E27FC236}">
                <a16:creationId xmlns:a16="http://schemas.microsoft.com/office/drawing/2014/main" id="{210D30BA-0F0B-4849-BBFF-44A0DE79F4E6}"/>
              </a:ext>
            </a:extLst>
          </p:cNvPr>
          <p:cNvSpPr/>
          <p:nvPr/>
        </p:nvSpPr>
        <p:spPr>
          <a:xfrm>
            <a:off x="1870708" y="2431734"/>
            <a:ext cx="424281" cy="309286"/>
          </a:xfrm>
          <a:prstGeom prst="ellipse">
            <a:avLst/>
          </a:prstGeom>
          <a:solidFill>
            <a:srgbClr val="0042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コンテンツ プレースホルダー 2">
            <a:extLst>
              <a:ext uri="{FF2B5EF4-FFF2-40B4-BE49-F238E27FC236}">
                <a16:creationId xmlns:a16="http://schemas.microsoft.com/office/drawing/2014/main" id="{675B176C-BD05-6A44-A418-94D3A7B9AB42}"/>
              </a:ext>
            </a:extLst>
          </p:cNvPr>
          <p:cNvSpPr txBox="1">
            <a:spLocks/>
          </p:cNvSpPr>
          <p:nvPr/>
        </p:nvSpPr>
        <p:spPr>
          <a:xfrm>
            <a:off x="483919" y="931333"/>
            <a:ext cx="2679914" cy="5045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sz="2000" b="1">
                <a:latin typeface="Cambria Math" panose="02040503050406030204" pitchFamily="18" charset="0"/>
              </a:rPr>
              <a:t>（</a:t>
            </a:r>
            <a:r>
              <a:rPr lang="en-US" altLang="ja-JP" sz="2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a</a:t>
            </a:r>
            <a:r>
              <a:rPr lang="ja-JP" altLang="en-US" sz="2000" b="1">
                <a:latin typeface="Cambria Math" panose="02040503050406030204" pitchFamily="18" charset="0"/>
              </a:rPr>
              <a:t>）</a:t>
            </a:r>
            <a:r>
              <a:rPr lang="en-US" altLang="ja-JP" sz="2000" b="1" dirty="0">
                <a:latin typeface="Cambria Math" panose="02040503050406030204" pitchFamily="18" charset="0"/>
              </a:rPr>
              <a:t>Single SOI</a:t>
            </a:r>
            <a:endParaRPr lang="ja-JP" altLang="en-US" sz="2000" b="1">
              <a:latin typeface="Cambria Math" panose="02040503050406030204" pitchFamily="18" charset="0"/>
            </a:endParaRPr>
          </a:p>
        </p:txBody>
      </p:sp>
      <p:sp>
        <p:nvSpPr>
          <p:cNvPr id="8" name="コンテンツ プレースホルダー 2">
            <a:extLst>
              <a:ext uri="{FF2B5EF4-FFF2-40B4-BE49-F238E27FC236}">
                <a16:creationId xmlns:a16="http://schemas.microsoft.com/office/drawing/2014/main" id="{C6BFAC5D-F5F1-C94C-B065-0EB01ACABAE9}"/>
              </a:ext>
            </a:extLst>
          </p:cNvPr>
          <p:cNvSpPr txBox="1">
            <a:spLocks/>
          </p:cNvSpPr>
          <p:nvPr/>
        </p:nvSpPr>
        <p:spPr>
          <a:xfrm>
            <a:off x="4503435" y="931333"/>
            <a:ext cx="4256616" cy="50458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sz="2000" b="1">
                <a:latin typeface="Cambria Math" panose="02040503050406030204" pitchFamily="18" charset="0"/>
              </a:rPr>
              <a:t>（</a:t>
            </a:r>
            <a:r>
              <a:rPr lang="en-US" altLang="ja-JP" sz="2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b</a:t>
            </a:r>
            <a:r>
              <a:rPr lang="ja-JP" altLang="en-US" sz="2000" b="1">
                <a:latin typeface="Cambria Math" panose="02040503050406030204" pitchFamily="18" charset="0"/>
              </a:rPr>
              <a:t>）</a:t>
            </a:r>
            <a:r>
              <a:rPr lang="en" altLang="ja-JP" sz="2000" b="1" dirty="0">
                <a:latin typeface="Cambria Math" panose="02040503050406030204" pitchFamily="18" charset="0"/>
              </a:rPr>
              <a:t>Pinned Depleted Diode</a:t>
            </a:r>
            <a:r>
              <a:rPr lang="ja-JP" altLang="en-US" sz="2000" b="1">
                <a:latin typeface="Cambria Math" panose="02040503050406030204" pitchFamily="18" charset="0"/>
              </a:rPr>
              <a:t>（</a:t>
            </a:r>
            <a:r>
              <a:rPr lang="en-US" altLang="ja-JP" sz="2000" b="1" dirty="0">
                <a:latin typeface="Cambria Math" panose="02040503050406030204" pitchFamily="18" charset="0"/>
              </a:rPr>
              <a:t>PDD</a:t>
            </a:r>
            <a:r>
              <a:rPr lang="ja-JP" altLang="en-US" sz="2000" b="1">
                <a:latin typeface="Cambria Math" panose="02040503050406030204" pitchFamily="18" charset="0"/>
              </a:rPr>
              <a:t>）</a:t>
            </a: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9E47FDDE-267E-4745-8A2D-16370EE39AFB}"/>
              </a:ext>
            </a:extLst>
          </p:cNvPr>
          <p:cNvSpPr/>
          <p:nvPr/>
        </p:nvSpPr>
        <p:spPr>
          <a:xfrm>
            <a:off x="483919" y="2168991"/>
            <a:ext cx="3197862" cy="382633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D8E26EED-88EC-994D-9B61-6E362D93F027}"/>
              </a:ext>
            </a:extLst>
          </p:cNvPr>
          <p:cNvSpPr/>
          <p:nvPr/>
        </p:nvSpPr>
        <p:spPr>
          <a:xfrm>
            <a:off x="483918" y="1606929"/>
            <a:ext cx="3197862" cy="59088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コンテンツ プレースホルダー 2">
            <a:extLst>
              <a:ext uri="{FF2B5EF4-FFF2-40B4-BE49-F238E27FC236}">
                <a16:creationId xmlns:a16="http://schemas.microsoft.com/office/drawing/2014/main" id="{921F777D-CDC1-4C45-880E-770FD7B8D99F}"/>
              </a:ext>
            </a:extLst>
          </p:cNvPr>
          <p:cNvSpPr txBox="1">
            <a:spLocks/>
          </p:cNvSpPr>
          <p:nvPr/>
        </p:nvSpPr>
        <p:spPr>
          <a:xfrm>
            <a:off x="578002" y="2224246"/>
            <a:ext cx="663685" cy="30658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sz="1800" b="1" baseline="-25000">
                <a:latin typeface="Cambria Math" panose="02040503050406030204" pitchFamily="18" charset="0"/>
              </a:rPr>
              <a:t>絶縁層</a:t>
            </a:r>
          </a:p>
        </p:txBody>
      </p:sp>
      <p:sp>
        <p:nvSpPr>
          <p:cNvPr id="15" name="コンテンツ プレースホルダー 2">
            <a:extLst>
              <a:ext uri="{FF2B5EF4-FFF2-40B4-BE49-F238E27FC236}">
                <a16:creationId xmlns:a16="http://schemas.microsoft.com/office/drawing/2014/main" id="{A64AFDDA-98FD-0249-B923-9E46E8AA9CB5}"/>
              </a:ext>
            </a:extLst>
          </p:cNvPr>
          <p:cNvSpPr txBox="1">
            <a:spLocks/>
          </p:cNvSpPr>
          <p:nvPr/>
        </p:nvSpPr>
        <p:spPr>
          <a:xfrm>
            <a:off x="578003" y="1846364"/>
            <a:ext cx="663684" cy="30658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sz="1800" b="1" baseline="-25000">
                <a:latin typeface="Cambria Math" panose="02040503050406030204" pitchFamily="18" charset="0"/>
              </a:rPr>
              <a:t>回路層</a:t>
            </a:r>
          </a:p>
        </p:txBody>
      </p:sp>
      <p:sp>
        <p:nvSpPr>
          <p:cNvPr id="16" name="コンテンツ プレースホルダー 2">
            <a:extLst>
              <a:ext uri="{FF2B5EF4-FFF2-40B4-BE49-F238E27FC236}">
                <a16:creationId xmlns:a16="http://schemas.microsoft.com/office/drawing/2014/main" id="{1FA332BF-80E1-2B42-B8D2-4E6F303DD77D}"/>
              </a:ext>
            </a:extLst>
          </p:cNvPr>
          <p:cNvSpPr txBox="1">
            <a:spLocks/>
          </p:cNvSpPr>
          <p:nvPr/>
        </p:nvSpPr>
        <p:spPr>
          <a:xfrm>
            <a:off x="607161" y="3379725"/>
            <a:ext cx="837725" cy="30658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sz="1800" b="1" baseline="-25000">
                <a:latin typeface="Cambria Math" panose="02040503050406030204" pitchFamily="18" charset="0"/>
              </a:rPr>
              <a:t>センサ層</a:t>
            </a:r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0B539327-950F-6D48-B8E8-01FBFAA787B4}"/>
              </a:ext>
            </a:extLst>
          </p:cNvPr>
          <p:cNvSpPr/>
          <p:nvPr/>
        </p:nvSpPr>
        <p:spPr>
          <a:xfrm>
            <a:off x="1670752" y="1699907"/>
            <a:ext cx="1274904" cy="11326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6392AEB8-46D4-F744-8F64-0DB0FC6763E3}"/>
              </a:ext>
            </a:extLst>
          </p:cNvPr>
          <p:cNvSpPr/>
          <p:nvPr/>
        </p:nvSpPr>
        <p:spPr>
          <a:xfrm rot="5400000">
            <a:off x="1704804" y="2167305"/>
            <a:ext cx="762755" cy="6056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556B9076-ACB9-5145-8DAB-02545C368E3F}"/>
              </a:ext>
            </a:extLst>
          </p:cNvPr>
          <p:cNvSpPr/>
          <p:nvPr/>
        </p:nvSpPr>
        <p:spPr>
          <a:xfrm rot="5400000" flipV="1">
            <a:off x="2582359" y="1887299"/>
            <a:ext cx="187895" cy="4571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6FEC5A51-F4B1-9A41-A3E5-425ED1A9AD2F}"/>
              </a:ext>
            </a:extLst>
          </p:cNvPr>
          <p:cNvSpPr/>
          <p:nvPr/>
        </p:nvSpPr>
        <p:spPr>
          <a:xfrm>
            <a:off x="2536348" y="2054652"/>
            <a:ext cx="279399" cy="114092"/>
          </a:xfrm>
          <a:prstGeom prst="rect">
            <a:avLst/>
          </a:prstGeom>
          <a:solidFill>
            <a:srgbClr val="F2C2C3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C82F3C3F-AAC9-7A46-8C97-6A0E035B5DC3}"/>
              </a:ext>
            </a:extLst>
          </p:cNvPr>
          <p:cNvSpPr/>
          <p:nvPr/>
        </p:nvSpPr>
        <p:spPr>
          <a:xfrm>
            <a:off x="2591100" y="2010549"/>
            <a:ext cx="180000" cy="28800"/>
          </a:xfrm>
          <a:prstGeom prst="rect">
            <a:avLst/>
          </a:prstGeom>
          <a:solidFill>
            <a:schemeClr val="bg2">
              <a:lumMod val="5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台形 30">
            <a:extLst>
              <a:ext uri="{FF2B5EF4-FFF2-40B4-BE49-F238E27FC236}">
                <a16:creationId xmlns:a16="http://schemas.microsoft.com/office/drawing/2014/main" id="{98D28C64-3F43-3E42-AE92-EEF0823C182A}"/>
              </a:ext>
            </a:extLst>
          </p:cNvPr>
          <p:cNvSpPr/>
          <p:nvPr/>
        </p:nvSpPr>
        <p:spPr>
          <a:xfrm>
            <a:off x="2617333" y="2056287"/>
            <a:ext cx="117428" cy="109646"/>
          </a:xfrm>
          <a:prstGeom prst="trapezoid">
            <a:avLst/>
          </a:prstGeom>
          <a:solidFill>
            <a:srgbClr val="62A7E9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69" name="直線コネクタ 68">
            <a:extLst>
              <a:ext uri="{FF2B5EF4-FFF2-40B4-BE49-F238E27FC236}">
                <a16:creationId xmlns:a16="http://schemas.microsoft.com/office/drawing/2014/main" id="{2359F92F-1E04-4146-A6E4-EF9C3123E123}"/>
              </a:ext>
            </a:extLst>
          </p:cNvPr>
          <p:cNvCxnSpPr/>
          <p:nvPr/>
        </p:nvCxnSpPr>
        <p:spPr>
          <a:xfrm>
            <a:off x="9752734" y="1103507"/>
            <a:ext cx="0" cy="20965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線コネクタ 69">
            <a:extLst>
              <a:ext uri="{FF2B5EF4-FFF2-40B4-BE49-F238E27FC236}">
                <a16:creationId xmlns:a16="http://schemas.microsoft.com/office/drawing/2014/main" id="{B2AF350D-D5A4-A04E-AE01-0FC480B69FD9}"/>
              </a:ext>
            </a:extLst>
          </p:cNvPr>
          <p:cNvCxnSpPr>
            <a:cxnSpLocks/>
          </p:cNvCxnSpPr>
          <p:nvPr/>
        </p:nvCxnSpPr>
        <p:spPr>
          <a:xfrm>
            <a:off x="9828934" y="1007781"/>
            <a:ext cx="0" cy="41739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コンテンツ プレースホルダー 2">
            <a:extLst>
              <a:ext uri="{FF2B5EF4-FFF2-40B4-BE49-F238E27FC236}">
                <a16:creationId xmlns:a16="http://schemas.microsoft.com/office/drawing/2014/main" id="{A8B3B736-0F6C-C445-A326-54DCB35A0972}"/>
              </a:ext>
            </a:extLst>
          </p:cNvPr>
          <p:cNvSpPr txBox="1">
            <a:spLocks/>
          </p:cNvSpPr>
          <p:nvPr/>
        </p:nvSpPr>
        <p:spPr>
          <a:xfrm>
            <a:off x="10084483" y="1024495"/>
            <a:ext cx="831637" cy="5045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ja-JP" sz="2000" b="1" i="1" dirty="0">
                <a:latin typeface="Cambria Math" panose="02040503050406030204" pitchFamily="18" charset="0"/>
              </a:rPr>
              <a:t>V</a:t>
            </a:r>
            <a:r>
              <a:rPr lang="en-US" altLang="ja-JP" sz="2000" b="1" baseline="-25000" dirty="0">
                <a:latin typeface="Cambria Math" panose="02040503050406030204" pitchFamily="18" charset="0"/>
              </a:rPr>
              <a:t>BPW</a:t>
            </a:r>
            <a:endParaRPr lang="ja-JP" altLang="en-US" sz="2000" b="1" baseline="-25000">
              <a:latin typeface="Cambria Math" panose="02040503050406030204" pitchFamily="18" charset="0"/>
            </a:endParaRPr>
          </a:p>
        </p:txBody>
      </p:sp>
      <p:cxnSp>
        <p:nvCxnSpPr>
          <p:cNvPr id="81" name="直線コネクタ 80">
            <a:extLst>
              <a:ext uri="{FF2B5EF4-FFF2-40B4-BE49-F238E27FC236}">
                <a16:creationId xmlns:a16="http://schemas.microsoft.com/office/drawing/2014/main" id="{62EC953D-06B8-5443-BC4F-28ED72AC8A06}"/>
              </a:ext>
            </a:extLst>
          </p:cNvPr>
          <p:cNvCxnSpPr>
            <a:cxnSpLocks/>
          </p:cNvCxnSpPr>
          <p:nvPr/>
        </p:nvCxnSpPr>
        <p:spPr>
          <a:xfrm>
            <a:off x="2423207" y="2294365"/>
            <a:ext cx="30956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線コネクタ 82">
            <a:extLst>
              <a:ext uri="{FF2B5EF4-FFF2-40B4-BE49-F238E27FC236}">
                <a16:creationId xmlns:a16="http://schemas.microsoft.com/office/drawing/2014/main" id="{4F43C3D2-D2E4-7046-8F71-CB1CA4249965}"/>
              </a:ext>
            </a:extLst>
          </p:cNvPr>
          <p:cNvCxnSpPr>
            <a:cxnSpLocks/>
          </p:cNvCxnSpPr>
          <p:nvPr/>
        </p:nvCxnSpPr>
        <p:spPr>
          <a:xfrm>
            <a:off x="2423207" y="2423263"/>
            <a:ext cx="30956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フリーフォーム 83">
            <a:extLst>
              <a:ext uri="{FF2B5EF4-FFF2-40B4-BE49-F238E27FC236}">
                <a16:creationId xmlns:a16="http://schemas.microsoft.com/office/drawing/2014/main" id="{F0076E70-1841-9549-9EE3-47974FC18F2C}"/>
              </a:ext>
            </a:extLst>
          </p:cNvPr>
          <p:cNvSpPr/>
          <p:nvPr/>
        </p:nvSpPr>
        <p:spPr>
          <a:xfrm>
            <a:off x="2487044" y="2423715"/>
            <a:ext cx="94790" cy="279532"/>
          </a:xfrm>
          <a:custGeom>
            <a:avLst/>
            <a:gdLst>
              <a:gd name="connsiteX0" fmla="*/ 0 w 418214"/>
              <a:gd name="connsiteY0" fmla="*/ 177209 h 177209"/>
              <a:gd name="connsiteX1" fmla="*/ 418214 w 418214"/>
              <a:gd name="connsiteY1" fmla="*/ 0 h 177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18214" h="177209">
                <a:moveTo>
                  <a:pt x="0" y="177209"/>
                </a:moveTo>
                <a:lnTo>
                  <a:pt x="418214" y="0"/>
                </a:lnTo>
              </a:path>
            </a:pathLst>
          </a:cu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87" name="直線コネクタ 86">
            <a:extLst>
              <a:ext uri="{FF2B5EF4-FFF2-40B4-BE49-F238E27FC236}">
                <a16:creationId xmlns:a16="http://schemas.microsoft.com/office/drawing/2014/main" id="{E5DE0B8F-5D65-5145-8AF7-551F8A997472}"/>
              </a:ext>
            </a:extLst>
          </p:cNvPr>
          <p:cNvCxnSpPr>
            <a:cxnSpLocks/>
          </p:cNvCxnSpPr>
          <p:nvPr/>
        </p:nvCxnSpPr>
        <p:spPr>
          <a:xfrm flipH="1">
            <a:off x="2575973" y="2082992"/>
            <a:ext cx="1" cy="21359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コンテンツ プレースホルダー 2">
            <a:extLst>
              <a:ext uri="{FF2B5EF4-FFF2-40B4-BE49-F238E27FC236}">
                <a16:creationId xmlns:a16="http://schemas.microsoft.com/office/drawing/2014/main" id="{7D777F42-EFDC-6B4D-B4C5-0E6F011482BE}"/>
              </a:ext>
            </a:extLst>
          </p:cNvPr>
          <p:cNvSpPr txBox="1">
            <a:spLocks/>
          </p:cNvSpPr>
          <p:nvPr/>
        </p:nvSpPr>
        <p:spPr>
          <a:xfrm>
            <a:off x="2382417" y="1848412"/>
            <a:ext cx="1462199" cy="2753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ja-JP" sz="1200" b="1" dirty="0">
                <a:latin typeface="Noto Sans Linear A" panose="020B0502040504020204" pitchFamily="34" charset="0"/>
              </a:rPr>
              <a:t>MOSFET</a:t>
            </a:r>
            <a:endParaRPr lang="ja-JP" altLang="en-US" sz="1200" b="1">
              <a:latin typeface="Noto Sans Linear A" panose="020B0502040504020204" pitchFamily="34" charset="0"/>
            </a:endParaRPr>
          </a:p>
        </p:txBody>
      </p:sp>
      <p:sp>
        <p:nvSpPr>
          <p:cNvPr id="114" name="コンテンツ プレースホルダー 2">
            <a:extLst>
              <a:ext uri="{FF2B5EF4-FFF2-40B4-BE49-F238E27FC236}">
                <a16:creationId xmlns:a16="http://schemas.microsoft.com/office/drawing/2014/main" id="{C4ACE028-D6D1-1E43-8B9D-0D8E6E1AF4CF}"/>
              </a:ext>
            </a:extLst>
          </p:cNvPr>
          <p:cNvSpPr txBox="1">
            <a:spLocks/>
          </p:cNvSpPr>
          <p:nvPr/>
        </p:nvSpPr>
        <p:spPr>
          <a:xfrm>
            <a:off x="3204726" y="3485208"/>
            <a:ext cx="831637" cy="4151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ja-JP" sz="1600" b="1" dirty="0">
                <a:latin typeface="Noto Sans Linear A" panose="020B0502040504020204" pitchFamily="34" charset="0"/>
                <a:ea typeface="Noto Sans Linear A" panose="020B0502040504020204" pitchFamily="34" charset="0"/>
              </a:rPr>
              <a:t>P</a:t>
            </a:r>
            <a:r>
              <a:rPr lang="en-US" altLang="ja-JP" sz="1600" b="1" baseline="30000" dirty="0">
                <a:latin typeface="Noto Sans Linear A" panose="020B0502040504020204" pitchFamily="34" charset="0"/>
                <a:ea typeface="Noto Sans Linear A" panose="020B0502040504020204" pitchFamily="34" charset="0"/>
              </a:rPr>
              <a:t> -</a:t>
            </a:r>
            <a:endParaRPr lang="ja-JP" altLang="en-US" sz="1600" b="1" baseline="30000">
              <a:latin typeface="Noto Sans Linear A" panose="020B0502040504020204" pitchFamily="34" charset="0"/>
            </a:endParaRPr>
          </a:p>
        </p:txBody>
      </p:sp>
      <p:cxnSp>
        <p:nvCxnSpPr>
          <p:cNvPr id="65" name="カギ線コネクタ 64">
            <a:extLst>
              <a:ext uri="{FF2B5EF4-FFF2-40B4-BE49-F238E27FC236}">
                <a16:creationId xmlns:a16="http://schemas.microsoft.com/office/drawing/2014/main" id="{759BDE27-EC10-DA4A-8890-9EE49EB7A587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9294747" y="1207466"/>
            <a:ext cx="457540" cy="435418"/>
          </a:xfrm>
          <a:prstGeom prst="bentConnector3">
            <a:avLst>
              <a:gd name="adj1" fmla="val 98682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線コネクタ 73">
            <a:extLst>
              <a:ext uri="{FF2B5EF4-FFF2-40B4-BE49-F238E27FC236}">
                <a16:creationId xmlns:a16="http://schemas.microsoft.com/office/drawing/2014/main" id="{E0BE561D-2F73-2744-B874-5B14A567CAD4}"/>
              </a:ext>
            </a:extLst>
          </p:cNvPr>
          <p:cNvCxnSpPr>
            <a:cxnSpLocks/>
          </p:cNvCxnSpPr>
          <p:nvPr/>
        </p:nvCxnSpPr>
        <p:spPr>
          <a:xfrm>
            <a:off x="9828934" y="1196405"/>
            <a:ext cx="29956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コンテンツ プレースホルダー 2">
            <a:extLst>
              <a:ext uri="{FF2B5EF4-FFF2-40B4-BE49-F238E27FC236}">
                <a16:creationId xmlns:a16="http://schemas.microsoft.com/office/drawing/2014/main" id="{14EEDF05-890E-8841-A4B1-581F95595CFE}"/>
              </a:ext>
            </a:extLst>
          </p:cNvPr>
          <p:cNvSpPr txBox="1">
            <a:spLocks/>
          </p:cNvSpPr>
          <p:nvPr/>
        </p:nvSpPr>
        <p:spPr>
          <a:xfrm>
            <a:off x="10514644" y="3510781"/>
            <a:ext cx="831637" cy="4151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ja-JP" sz="1600" b="1" dirty="0">
                <a:latin typeface="Noto Sans Linear A" panose="020B0502040504020204" pitchFamily="34" charset="0"/>
                <a:ea typeface="Noto Sans Linear A" panose="020B0502040504020204" pitchFamily="34" charset="0"/>
              </a:rPr>
              <a:t>P</a:t>
            </a:r>
            <a:r>
              <a:rPr lang="en-US" altLang="ja-JP" sz="1600" b="1" baseline="30000" dirty="0">
                <a:latin typeface="Noto Sans Linear A" panose="020B0502040504020204" pitchFamily="34" charset="0"/>
                <a:ea typeface="Noto Sans Linear A" panose="020B0502040504020204" pitchFamily="34" charset="0"/>
              </a:rPr>
              <a:t> -</a:t>
            </a:r>
            <a:endParaRPr lang="ja-JP" altLang="en-US" sz="1600" b="1" baseline="30000">
              <a:latin typeface="Noto Sans Linear A" panose="020B0502040504020204" pitchFamily="34" charset="0"/>
            </a:endParaRPr>
          </a:p>
        </p:txBody>
      </p:sp>
      <p:sp>
        <p:nvSpPr>
          <p:cNvPr id="48" name="正方形/長方形 47">
            <a:extLst>
              <a:ext uri="{FF2B5EF4-FFF2-40B4-BE49-F238E27FC236}">
                <a16:creationId xmlns:a16="http://schemas.microsoft.com/office/drawing/2014/main" id="{50EE5F1C-0891-4A4C-882F-020C08D7F6E2}"/>
              </a:ext>
            </a:extLst>
          </p:cNvPr>
          <p:cNvSpPr/>
          <p:nvPr/>
        </p:nvSpPr>
        <p:spPr>
          <a:xfrm>
            <a:off x="6841133" y="2541232"/>
            <a:ext cx="1731557" cy="24193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円/楕円 49">
            <a:extLst>
              <a:ext uri="{FF2B5EF4-FFF2-40B4-BE49-F238E27FC236}">
                <a16:creationId xmlns:a16="http://schemas.microsoft.com/office/drawing/2014/main" id="{49C5C51F-6FAD-E14E-89F3-176195013C60}"/>
              </a:ext>
            </a:extLst>
          </p:cNvPr>
          <p:cNvSpPr/>
          <p:nvPr/>
        </p:nvSpPr>
        <p:spPr>
          <a:xfrm>
            <a:off x="7493976" y="2423263"/>
            <a:ext cx="424281" cy="309286"/>
          </a:xfrm>
          <a:prstGeom prst="ellipse">
            <a:avLst/>
          </a:prstGeom>
          <a:solidFill>
            <a:srgbClr val="0042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>
            <a:extLst>
              <a:ext uri="{FF2B5EF4-FFF2-40B4-BE49-F238E27FC236}">
                <a16:creationId xmlns:a16="http://schemas.microsoft.com/office/drawing/2014/main" id="{77F67097-A4DB-4C4F-8C58-5E1908FA4E1A}"/>
              </a:ext>
            </a:extLst>
          </p:cNvPr>
          <p:cNvSpPr/>
          <p:nvPr/>
        </p:nvSpPr>
        <p:spPr>
          <a:xfrm>
            <a:off x="4495993" y="2168991"/>
            <a:ext cx="6363826" cy="382633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>
            <a:extLst>
              <a:ext uri="{FF2B5EF4-FFF2-40B4-BE49-F238E27FC236}">
                <a16:creationId xmlns:a16="http://schemas.microsoft.com/office/drawing/2014/main" id="{9BB38F1C-E686-644C-9F59-821F42EA4B59}"/>
              </a:ext>
            </a:extLst>
          </p:cNvPr>
          <p:cNvSpPr/>
          <p:nvPr/>
        </p:nvSpPr>
        <p:spPr>
          <a:xfrm>
            <a:off x="4495992" y="1606929"/>
            <a:ext cx="6363827" cy="59088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コンテンツ プレースホルダー 2">
            <a:extLst>
              <a:ext uri="{FF2B5EF4-FFF2-40B4-BE49-F238E27FC236}">
                <a16:creationId xmlns:a16="http://schemas.microsoft.com/office/drawing/2014/main" id="{F90A140B-530C-9547-8038-68D5C7EC1C91}"/>
              </a:ext>
            </a:extLst>
          </p:cNvPr>
          <p:cNvSpPr txBox="1">
            <a:spLocks/>
          </p:cNvSpPr>
          <p:nvPr/>
        </p:nvSpPr>
        <p:spPr>
          <a:xfrm>
            <a:off x="4665246" y="2239092"/>
            <a:ext cx="663685" cy="30658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sz="1800" b="1" baseline="-25000">
                <a:latin typeface="Cambria Math" panose="02040503050406030204" pitchFamily="18" charset="0"/>
              </a:rPr>
              <a:t>絶縁層</a:t>
            </a:r>
          </a:p>
        </p:txBody>
      </p:sp>
      <p:sp>
        <p:nvSpPr>
          <p:cNvPr id="38" name="コンテンツ プレースホルダー 2">
            <a:extLst>
              <a:ext uri="{FF2B5EF4-FFF2-40B4-BE49-F238E27FC236}">
                <a16:creationId xmlns:a16="http://schemas.microsoft.com/office/drawing/2014/main" id="{18C91112-A7EB-434C-8AE6-CB03BAE4F37D}"/>
              </a:ext>
            </a:extLst>
          </p:cNvPr>
          <p:cNvSpPr txBox="1">
            <a:spLocks/>
          </p:cNvSpPr>
          <p:nvPr/>
        </p:nvSpPr>
        <p:spPr>
          <a:xfrm>
            <a:off x="4665247" y="1846364"/>
            <a:ext cx="663684" cy="30658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sz="1800" b="1" baseline="-25000">
                <a:latin typeface="Cambria Math" panose="02040503050406030204" pitchFamily="18" charset="0"/>
              </a:rPr>
              <a:t>回路層</a:t>
            </a:r>
          </a:p>
        </p:txBody>
      </p:sp>
      <p:sp>
        <p:nvSpPr>
          <p:cNvPr id="39" name="コンテンツ プレースホルダー 2">
            <a:extLst>
              <a:ext uri="{FF2B5EF4-FFF2-40B4-BE49-F238E27FC236}">
                <a16:creationId xmlns:a16="http://schemas.microsoft.com/office/drawing/2014/main" id="{C6D08224-8C34-F340-BD3C-71EB650FDF8B}"/>
              </a:ext>
            </a:extLst>
          </p:cNvPr>
          <p:cNvSpPr txBox="1">
            <a:spLocks/>
          </p:cNvSpPr>
          <p:nvPr/>
        </p:nvSpPr>
        <p:spPr>
          <a:xfrm>
            <a:off x="4665246" y="3397944"/>
            <a:ext cx="837725" cy="30658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sz="1800" b="1" baseline="-25000">
                <a:latin typeface="Cambria Math" panose="02040503050406030204" pitchFamily="18" charset="0"/>
              </a:rPr>
              <a:t>センサ層</a:t>
            </a:r>
          </a:p>
        </p:txBody>
      </p:sp>
      <p:sp>
        <p:nvSpPr>
          <p:cNvPr id="40" name="正方形/長方形 39">
            <a:extLst>
              <a:ext uri="{FF2B5EF4-FFF2-40B4-BE49-F238E27FC236}">
                <a16:creationId xmlns:a16="http://schemas.microsoft.com/office/drawing/2014/main" id="{026425B8-E9CC-634C-86CB-2AD2570EAD98}"/>
              </a:ext>
            </a:extLst>
          </p:cNvPr>
          <p:cNvSpPr/>
          <p:nvPr/>
        </p:nvSpPr>
        <p:spPr>
          <a:xfrm>
            <a:off x="7290689" y="1699907"/>
            <a:ext cx="1274904" cy="11326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正方形/長方形 40">
            <a:extLst>
              <a:ext uri="{FF2B5EF4-FFF2-40B4-BE49-F238E27FC236}">
                <a16:creationId xmlns:a16="http://schemas.microsoft.com/office/drawing/2014/main" id="{2AF44FFD-8D01-C44D-9843-747812EDCF05}"/>
              </a:ext>
            </a:extLst>
          </p:cNvPr>
          <p:cNvSpPr/>
          <p:nvPr/>
        </p:nvSpPr>
        <p:spPr>
          <a:xfrm rot="5400000">
            <a:off x="7332024" y="2174727"/>
            <a:ext cx="762755" cy="4571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正方形/長方形 41">
            <a:extLst>
              <a:ext uri="{FF2B5EF4-FFF2-40B4-BE49-F238E27FC236}">
                <a16:creationId xmlns:a16="http://schemas.microsoft.com/office/drawing/2014/main" id="{DFB98BD6-4923-BC44-BE5E-392F4795FB24}"/>
              </a:ext>
            </a:extLst>
          </p:cNvPr>
          <p:cNvSpPr/>
          <p:nvPr/>
        </p:nvSpPr>
        <p:spPr>
          <a:xfrm rot="5400000">
            <a:off x="8200050" y="1887297"/>
            <a:ext cx="187895" cy="4571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フローチャート: 手作業 57">
            <a:extLst>
              <a:ext uri="{FF2B5EF4-FFF2-40B4-BE49-F238E27FC236}">
                <a16:creationId xmlns:a16="http://schemas.microsoft.com/office/drawing/2014/main" id="{7C9426C4-9EB5-AC4F-920C-C2B59C9A80A9}"/>
              </a:ext>
            </a:extLst>
          </p:cNvPr>
          <p:cNvSpPr/>
          <p:nvPr/>
        </p:nvSpPr>
        <p:spPr>
          <a:xfrm rot="10800000">
            <a:off x="8990573" y="1515035"/>
            <a:ext cx="615074" cy="91894"/>
          </a:xfrm>
          <a:prstGeom prst="flowChartManualOperation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正方形/長方形 58">
            <a:extLst>
              <a:ext uri="{FF2B5EF4-FFF2-40B4-BE49-F238E27FC236}">
                <a16:creationId xmlns:a16="http://schemas.microsoft.com/office/drawing/2014/main" id="{FE332EBC-5558-3D4D-8D20-A97462EB0130}"/>
              </a:ext>
            </a:extLst>
          </p:cNvPr>
          <p:cNvSpPr/>
          <p:nvPr/>
        </p:nvSpPr>
        <p:spPr>
          <a:xfrm>
            <a:off x="8668349" y="2777365"/>
            <a:ext cx="2191470" cy="224217"/>
          </a:xfrm>
          <a:prstGeom prst="rect">
            <a:avLst/>
          </a:prstGeom>
          <a:solidFill>
            <a:srgbClr val="FF6D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正方形/長方形 59">
            <a:extLst>
              <a:ext uri="{FF2B5EF4-FFF2-40B4-BE49-F238E27FC236}">
                <a16:creationId xmlns:a16="http://schemas.microsoft.com/office/drawing/2014/main" id="{57C65B82-0DE0-2240-A237-21DB5414D474}"/>
              </a:ext>
            </a:extLst>
          </p:cNvPr>
          <p:cNvSpPr/>
          <p:nvPr/>
        </p:nvSpPr>
        <p:spPr>
          <a:xfrm>
            <a:off x="4503435" y="2768786"/>
            <a:ext cx="2191470" cy="224217"/>
          </a:xfrm>
          <a:prstGeom prst="rect">
            <a:avLst/>
          </a:prstGeom>
          <a:solidFill>
            <a:srgbClr val="FF6D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フローチャート: 手作業 60">
            <a:extLst>
              <a:ext uri="{FF2B5EF4-FFF2-40B4-BE49-F238E27FC236}">
                <a16:creationId xmlns:a16="http://schemas.microsoft.com/office/drawing/2014/main" id="{7F15EBD4-05B2-0945-864C-74BF38530AA6}"/>
              </a:ext>
            </a:extLst>
          </p:cNvPr>
          <p:cNvSpPr/>
          <p:nvPr/>
        </p:nvSpPr>
        <p:spPr>
          <a:xfrm rot="10800000">
            <a:off x="5804934" y="1511710"/>
            <a:ext cx="615074" cy="91894"/>
          </a:xfrm>
          <a:prstGeom prst="flowChartManualOperation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9" name="コンテンツ プレースホルダー 2">
            <a:extLst>
              <a:ext uri="{FF2B5EF4-FFF2-40B4-BE49-F238E27FC236}">
                <a16:creationId xmlns:a16="http://schemas.microsoft.com/office/drawing/2014/main" id="{3B6B3DA6-03CF-F84E-BDA3-CF5465F43544}"/>
              </a:ext>
            </a:extLst>
          </p:cNvPr>
          <p:cNvSpPr txBox="1">
            <a:spLocks/>
          </p:cNvSpPr>
          <p:nvPr/>
        </p:nvSpPr>
        <p:spPr>
          <a:xfrm>
            <a:off x="10020384" y="1877110"/>
            <a:ext cx="831637" cy="4151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ja-JP" sz="1600" b="1" dirty="0">
                <a:latin typeface="Noto Sans Linear A" panose="020B0502040504020204" pitchFamily="34" charset="0"/>
                <a:ea typeface="Noto Sans Linear A" panose="020B0502040504020204" pitchFamily="34" charset="0"/>
              </a:rPr>
              <a:t>P</a:t>
            </a:r>
            <a:r>
              <a:rPr lang="en-US" altLang="ja-JP" sz="1600" b="1" baseline="30000" dirty="0">
                <a:latin typeface="Noto Sans Linear A" panose="020B0502040504020204" pitchFamily="34" charset="0"/>
                <a:ea typeface="Noto Sans Linear A" panose="020B0502040504020204" pitchFamily="34" charset="0"/>
              </a:rPr>
              <a:t>+</a:t>
            </a:r>
            <a:endParaRPr lang="ja-JP" altLang="en-US" sz="1600" b="1" baseline="30000">
              <a:latin typeface="Noto Sans Linear A" panose="020B0502040504020204" pitchFamily="34" charset="0"/>
            </a:endParaRPr>
          </a:p>
        </p:txBody>
      </p:sp>
      <p:cxnSp>
        <p:nvCxnSpPr>
          <p:cNvPr id="90" name="直線コネクタ 89">
            <a:extLst>
              <a:ext uri="{FF2B5EF4-FFF2-40B4-BE49-F238E27FC236}">
                <a16:creationId xmlns:a16="http://schemas.microsoft.com/office/drawing/2014/main" id="{0B983646-6BA6-AF48-A598-F3B28EABAA99}"/>
              </a:ext>
            </a:extLst>
          </p:cNvPr>
          <p:cNvCxnSpPr>
            <a:cxnSpLocks/>
          </p:cNvCxnSpPr>
          <p:nvPr/>
        </p:nvCxnSpPr>
        <p:spPr>
          <a:xfrm flipH="1">
            <a:off x="9356532" y="2079415"/>
            <a:ext cx="727951" cy="55837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正方形/長方形 109">
            <a:extLst>
              <a:ext uri="{FF2B5EF4-FFF2-40B4-BE49-F238E27FC236}">
                <a16:creationId xmlns:a16="http://schemas.microsoft.com/office/drawing/2014/main" id="{5C0EEFEE-F1F3-DF45-8AC8-8D669501062E}"/>
              </a:ext>
            </a:extLst>
          </p:cNvPr>
          <p:cNvSpPr/>
          <p:nvPr/>
        </p:nvSpPr>
        <p:spPr>
          <a:xfrm>
            <a:off x="8157804" y="2057463"/>
            <a:ext cx="279399" cy="114092"/>
          </a:xfrm>
          <a:prstGeom prst="rect">
            <a:avLst/>
          </a:prstGeom>
          <a:solidFill>
            <a:srgbClr val="F2C2C3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1" name="正方形/長方形 110">
            <a:extLst>
              <a:ext uri="{FF2B5EF4-FFF2-40B4-BE49-F238E27FC236}">
                <a16:creationId xmlns:a16="http://schemas.microsoft.com/office/drawing/2014/main" id="{91AD8796-86E4-AB4C-A2B6-60E6628568CC}"/>
              </a:ext>
            </a:extLst>
          </p:cNvPr>
          <p:cNvSpPr/>
          <p:nvPr/>
        </p:nvSpPr>
        <p:spPr>
          <a:xfrm>
            <a:off x="8212556" y="2013360"/>
            <a:ext cx="180000" cy="28800"/>
          </a:xfrm>
          <a:prstGeom prst="rect">
            <a:avLst/>
          </a:prstGeom>
          <a:solidFill>
            <a:schemeClr val="bg2">
              <a:lumMod val="5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2" name="台形 111">
            <a:extLst>
              <a:ext uri="{FF2B5EF4-FFF2-40B4-BE49-F238E27FC236}">
                <a16:creationId xmlns:a16="http://schemas.microsoft.com/office/drawing/2014/main" id="{928495AB-4C8C-544C-9865-BDAA2C1CFAB3}"/>
              </a:ext>
            </a:extLst>
          </p:cNvPr>
          <p:cNvSpPr/>
          <p:nvPr/>
        </p:nvSpPr>
        <p:spPr>
          <a:xfrm>
            <a:off x="8238789" y="2059098"/>
            <a:ext cx="117428" cy="109646"/>
          </a:xfrm>
          <a:prstGeom prst="trapezoid">
            <a:avLst/>
          </a:prstGeom>
          <a:solidFill>
            <a:srgbClr val="62A7E9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EE0D4FB4-6E8B-4C41-B563-9BB53705D639}"/>
              </a:ext>
            </a:extLst>
          </p:cNvPr>
          <p:cNvSpPr/>
          <p:nvPr/>
        </p:nvSpPr>
        <p:spPr>
          <a:xfrm>
            <a:off x="4497940" y="2552855"/>
            <a:ext cx="2519741" cy="233087"/>
          </a:xfrm>
          <a:prstGeom prst="rect">
            <a:avLst/>
          </a:prstGeom>
          <a:solidFill>
            <a:srgbClr val="FC6E6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8" name="正方形/長方形 67">
            <a:extLst>
              <a:ext uri="{FF2B5EF4-FFF2-40B4-BE49-F238E27FC236}">
                <a16:creationId xmlns:a16="http://schemas.microsoft.com/office/drawing/2014/main" id="{A4048109-6668-DC43-8D11-A9CA7D8EAD03}"/>
              </a:ext>
            </a:extLst>
          </p:cNvPr>
          <p:cNvSpPr/>
          <p:nvPr/>
        </p:nvSpPr>
        <p:spPr>
          <a:xfrm>
            <a:off x="8423545" y="2552400"/>
            <a:ext cx="2429761" cy="230765"/>
          </a:xfrm>
          <a:prstGeom prst="rect">
            <a:avLst/>
          </a:prstGeom>
          <a:solidFill>
            <a:srgbClr val="FC6E6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角丸四角形 52">
            <a:extLst>
              <a:ext uri="{FF2B5EF4-FFF2-40B4-BE49-F238E27FC236}">
                <a16:creationId xmlns:a16="http://schemas.microsoft.com/office/drawing/2014/main" id="{583FB9FA-1EBE-4349-843E-6E3193F65583}"/>
              </a:ext>
            </a:extLst>
          </p:cNvPr>
          <p:cNvSpPr/>
          <p:nvPr/>
        </p:nvSpPr>
        <p:spPr>
          <a:xfrm>
            <a:off x="5911580" y="2547157"/>
            <a:ext cx="401782" cy="154643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角丸四角形 53">
            <a:extLst>
              <a:ext uri="{FF2B5EF4-FFF2-40B4-BE49-F238E27FC236}">
                <a16:creationId xmlns:a16="http://schemas.microsoft.com/office/drawing/2014/main" id="{4C83C32D-B14D-D348-A8E3-97F99A301270}"/>
              </a:ext>
            </a:extLst>
          </p:cNvPr>
          <p:cNvSpPr/>
          <p:nvPr/>
        </p:nvSpPr>
        <p:spPr>
          <a:xfrm>
            <a:off x="9097219" y="2550150"/>
            <a:ext cx="401782" cy="154643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2" name="正方形/長方形 61">
            <a:extLst>
              <a:ext uri="{FF2B5EF4-FFF2-40B4-BE49-F238E27FC236}">
                <a16:creationId xmlns:a16="http://schemas.microsoft.com/office/drawing/2014/main" id="{B9E2AF57-78D8-5C48-8C19-3D35DF90FCF2}"/>
              </a:ext>
            </a:extLst>
          </p:cNvPr>
          <p:cNvSpPr/>
          <p:nvPr/>
        </p:nvSpPr>
        <p:spPr>
          <a:xfrm rot="5400000">
            <a:off x="5613702" y="2059372"/>
            <a:ext cx="982140" cy="4571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3" name="正方形/長方形 62">
            <a:extLst>
              <a:ext uri="{FF2B5EF4-FFF2-40B4-BE49-F238E27FC236}">
                <a16:creationId xmlns:a16="http://schemas.microsoft.com/office/drawing/2014/main" id="{00E18C46-4C4A-284A-8CA4-6B0BAA2C7EB3}"/>
              </a:ext>
            </a:extLst>
          </p:cNvPr>
          <p:cNvSpPr/>
          <p:nvPr/>
        </p:nvSpPr>
        <p:spPr>
          <a:xfrm rot="5400000">
            <a:off x="8814738" y="2060910"/>
            <a:ext cx="982140" cy="4571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7" name="コンテンツ プレースホルダー 2">
            <a:extLst>
              <a:ext uri="{FF2B5EF4-FFF2-40B4-BE49-F238E27FC236}">
                <a16:creationId xmlns:a16="http://schemas.microsoft.com/office/drawing/2014/main" id="{662A9E4C-2F5E-0641-B8DC-0D04B7B4189E}"/>
              </a:ext>
            </a:extLst>
          </p:cNvPr>
          <p:cNvSpPr txBox="1">
            <a:spLocks/>
          </p:cNvSpPr>
          <p:nvPr/>
        </p:nvSpPr>
        <p:spPr>
          <a:xfrm>
            <a:off x="9603367" y="2574840"/>
            <a:ext cx="1181256" cy="268567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ja-JP" sz="1800" b="1" dirty="0">
                <a:latin typeface="Noto Sans Linear A" panose="020B0502040504020204" pitchFamily="34" charset="0"/>
                <a:ea typeface="Noto Sans Linear A" panose="020B0502040504020204" pitchFamily="34" charset="0"/>
              </a:rPr>
              <a:t>BPW1</a:t>
            </a:r>
            <a:endParaRPr lang="ja-JP" altLang="en-US" sz="1800" b="1">
              <a:latin typeface="Noto Sans Linear A" panose="020B0502040504020204" pitchFamily="34" charset="0"/>
            </a:endParaRPr>
          </a:p>
        </p:txBody>
      </p:sp>
      <p:sp>
        <p:nvSpPr>
          <p:cNvPr id="67" name="コンテンツ プレースホルダー 2">
            <a:extLst>
              <a:ext uri="{FF2B5EF4-FFF2-40B4-BE49-F238E27FC236}">
                <a16:creationId xmlns:a16="http://schemas.microsoft.com/office/drawing/2014/main" id="{0340F87E-C47D-0440-983D-217F7F01982F}"/>
              </a:ext>
            </a:extLst>
          </p:cNvPr>
          <p:cNvSpPr txBox="1">
            <a:spLocks/>
          </p:cNvSpPr>
          <p:nvPr/>
        </p:nvSpPr>
        <p:spPr>
          <a:xfrm>
            <a:off x="9203901" y="2794144"/>
            <a:ext cx="1181256" cy="268567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ja-JP" sz="1800" b="1" dirty="0">
                <a:latin typeface="Noto Sans Linear A" panose="020B0502040504020204" pitchFamily="34" charset="0"/>
                <a:ea typeface="Noto Sans Linear A" panose="020B0502040504020204" pitchFamily="34" charset="0"/>
              </a:rPr>
              <a:t>BPW2</a:t>
            </a:r>
            <a:endParaRPr lang="ja-JP" altLang="en-US" sz="1800" b="1">
              <a:latin typeface="Noto Sans Linear A" panose="020B0502040504020204" pitchFamily="34" charset="0"/>
            </a:endParaRPr>
          </a:p>
        </p:txBody>
      </p:sp>
      <p:sp>
        <p:nvSpPr>
          <p:cNvPr id="72" name="コンテンツ プレースホルダー 2">
            <a:extLst>
              <a:ext uri="{FF2B5EF4-FFF2-40B4-BE49-F238E27FC236}">
                <a16:creationId xmlns:a16="http://schemas.microsoft.com/office/drawing/2014/main" id="{6F7618B2-99A1-0D42-BD25-27B9FF471C97}"/>
              </a:ext>
            </a:extLst>
          </p:cNvPr>
          <p:cNvSpPr txBox="1">
            <a:spLocks/>
          </p:cNvSpPr>
          <p:nvPr/>
        </p:nvSpPr>
        <p:spPr>
          <a:xfrm>
            <a:off x="9203901" y="3072226"/>
            <a:ext cx="1181256" cy="268567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ja-JP" sz="1800" b="1" dirty="0">
                <a:latin typeface="Noto Sans Linear A" panose="020B0502040504020204" pitchFamily="34" charset="0"/>
                <a:ea typeface="Noto Sans Linear A" panose="020B0502040504020204" pitchFamily="34" charset="0"/>
              </a:rPr>
              <a:t>BNW2</a:t>
            </a:r>
            <a:endParaRPr lang="ja-JP" altLang="en-US" sz="1800" b="1">
              <a:latin typeface="Noto Sans Linear A" panose="020B0502040504020204" pitchFamily="34" charset="0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97EB6976-595E-527F-B1EF-87969C0BCC5B}"/>
              </a:ext>
            </a:extLst>
          </p:cNvPr>
          <p:cNvSpPr txBox="1"/>
          <p:nvPr/>
        </p:nvSpPr>
        <p:spPr>
          <a:xfrm>
            <a:off x="2803797" y="2238726"/>
            <a:ext cx="829257" cy="276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ja-JP" altLang="en-US" sz="1200" b="1"/>
              <a:t>寄生容量</a:t>
            </a:r>
          </a:p>
        </p:txBody>
      </p:sp>
      <p:sp>
        <p:nvSpPr>
          <p:cNvPr id="9" name="コンテンツ プレースホルダー 2">
            <a:extLst>
              <a:ext uri="{FF2B5EF4-FFF2-40B4-BE49-F238E27FC236}">
                <a16:creationId xmlns:a16="http://schemas.microsoft.com/office/drawing/2014/main" id="{ECAA97D3-4A45-465F-2E00-279B98BC4767}"/>
              </a:ext>
            </a:extLst>
          </p:cNvPr>
          <p:cNvSpPr txBox="1">
            <a:spLocks/>
          </p:cNvSpPr>
          <p:nvPr/>
        </p:nvSpPr>
        <p:spPr>
          <a:xfrm>
            <a:off x="1056495" y="2625588"/>
            <a:ext cx="1181256" cy="268567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ja-JP" sz="1800" b="1" dirty="0">
                <a:latin typeface="Noto Sans Linear A" panose="020B0502040504020204" pitchFamily="34" charset="0"/>
                <a:ea typeface="Noto Sans Linear A" panose="020B0502040504020204" pitchFamily="34" charset="0"/>
              </a:rPr>
              <a:t>BNW1</a:t>
            </a:r>
            <a:endParaRPr lang="ja-JP" altLang="en-US" sz="1800" b="1">
              <a:latin typeface="Noto Sans Linear A" panose="020B0502040504020204" pitchFamily="34" charset="0"/>
            </a:endParaRPr>
          </a:p>
        </p:txBody>
      </p:sp>
      <p:sp>
        <p:nvSpPr>
          <p:cNvPr id="12" name="コンテンツ プレースホルダー 2">
            <a:extLst>
              <a:ext uri="{FF2B5EF4-FFF2-40B4-BE49-F238E27FC236}">
                <a16:creationId xmlns:a16="http://schemas.microsoft.com/office/drawing/2014/main" id="{26ADCDB3-C246-CE37-F809-7A2D202CD141}"/>
              </a:ext>
            </a:extLst>
          </p:cNvPr>
          <p:cNvSpPr txBox="1">
            <a:spLocks/>
          </p:cNvSpPr>
          <p:nvPr/>
        </p:nvSpPr>
        <p:spPr>
          <a:xfrm>
            <a:off x="7580273" y="2574840"/>
            <a:ext cx="1181256" cy="268567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ja-JP" sz="1800" b="1" dirty="0">
                <a:latin typeface="Noto Sans Linear A" panose="020B0502040504020204" pitchFamily="34" charset="0"/>
                <a:ea typeface="Noto Sans Linear A" panose="020B0502040504020204" pitchFamily="34" charset="0"/>
              </a:rPr>
              <a:t>BNW1</a:t>
            </a:r>
            <a:endParaRPr lang="ja-JP" altLang="en-US" sz="1800" b="1">
              <a:latin typeface="Noto Sans Linear A" panose="020B050204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837588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正方形/長方形 31">
            <a:extLst>
              <a:ext uri="{FF2B5EF4-FFF2-40B4-BE49-F238E27FC236}">
                <a16:creationId xmlns:a16="http://schemas.microsoft.com/office/drawing/2014/main" id="{852FBCCB-54EC-0E4F-9337-5F0D1BAA9394}"/>
              </a:ext>
            </a:extLst>
          </p:cNvPr>
          <p:cNvSpPr/>
          <p:nvPr/>
        </p:nvSpPr>
        <p:spPr>
          <a:xfrm>
            <a:off x="4495993" y="2507659"/>
            <a:ext cx="6363825" cy="2492966"/>
          </a:xfrm>
          <a:prstGeom prst="rect">
            <a:avLst/>
          </a:prstGeom>
          <a:solidFill>
            <a:srgbClr val="F2C2C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正方形/長方形 54">
            <a:extLst>
              <a:ext uri="{FF2B5EF4-FFF2-40B4-BE49-F238E27FC236}">
                <a16:creationId xmlns:a16="http://schemas.microsoft.com/office/drawing/2014/main" id="{D541C198-44E0-8646-9410-90326FD1A2CE}"/>
              </a:ext>
            </a:extLst>
          </p:cNvPr>
          <p:cNvSpPr/>
          <p:nvPr/>
        </p:nvSpPr>
        <p:spPr>
          <a:xfrm>
            <a:off x="4495991" y="2663361"/>
            <a:ext cx="6363827" cy="612455"/>
          </a:xfrm>
          <a:prstGeom prst="rect">
            <a:avLst/>
          </a:prstGeom>
          <a:solidFill>
            <a:srgbClr val="5FDCE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CCDF06C-BF3D-6542-A602-0CA5CE885F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300132"/>
            <a:ext cx="1346200" cy="626535"/>
          </a:xfrm>
        </p:spPr>
        <p:txBody>
          <a:bodyPr/>
          <a:lstStyle/>
          <a:p>
            <a:r>
              <a:rPr kumimoji="1" lang="en-US" altLang="ja-JP" dirty="0" err="1"/>
              <a:t>aaa</a:t>
            </a:r>
            <a:endParaRPr kumimoji="1" lang="en-US" altLang="ja-JP" dirty="0"/>
          </a:p>
        </p:txBody>
      </p:sp>
      <p:cxnSp>
        <p:nvCxnSpPr>
          <p:cNvPr id="69" name="直線コネクタ 68">
            <a:extLst>
              <a:ext uri="{FF2B5EF4-FFF2-40B4-BE49-F238E27FC236}">
                <a16:creationId xmlns:a16="http://schemas.microsoft.com/office/drawing/2014/main" id="{2359F92F-1E04-4146-A6E4-EF9C3123E123}"/>
              </a:ext>
            </a:extLst>
          </p:cNvPr>
          <p:cNvCxnSpPr/>
          <p:nvPr/>
        </p:nvCxnSpPr>
        <p:spPr>
          <a:xfrm>
            <a:off x="9752734" y="1103507"/>
            <a:ext cx="0" cy="20965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線コネクタ 69">
            <a:extLst>
              <a:ext uri="{FF2B5EF4-FFF2-40B4-BE49-F238E27FC236}">
                <a16:creationId xmlns:a16="http://schemas.microsoft.com/office/drawing/2014/main" id="{B2AF350D-D5A4-A04E-AE01-0FC480B69FD9}"/>
              </a:ext>
            </a:extLst>
          </p:cNvPr>
          <p:cNvCxnSpPr>
            <a:cxnSpLocks/>
          </p:cNvCxnSpPr>
          <p:nvPr/>
        </p:nvCxnSpPr>
        <p:spPr>
          <a:xfrm>
            <a:off x="9828934" y="1007781"/>
            <a:ext cx="0" cy="41739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コンテンツ プレースホルダー 2">
            <a:extLst>
              <a:ext uri="{FF2B5EF4-FFF2-40B4-BE49-F238E27FC236}">
                <a16:creationId xmlns:a16="http://schemas.microsoft.com/office/drawing/2014/main" id="{A8B3B736-0F6C-C445-A326-54DCB35A0972}"/>
              </a:ext>
            </a:extLst>
          </p:cNvPr>
          <p:cNvSpPr txBox="1">
            <a:spLocks/>
          </p:cNvSpPr>
          <p:nvPr/>
        </p:nvSpPr>
        <p:spPr>
          <a:xfrm>
            <a:off x="10084483" y="1024495"/>
            <a:ext cx="831637" cy="5045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ja-JP" sz="2000" b="1" i="1" dirty="0">
                <a:latin typeface="Cambria Math" panose="02040503050406030204" pitchFamily="18" charset="0"/>
              </a:rPr>
              <a:t>V</a:t>
            </a:r>
            <a:r>
              <a:rPr lang="en-US" altLang="ja-JP" sz="2000" b="1" baseline="-25000" dirty="0">
                <a:latin typeface="Cambria Math" panose="02040503050406030204" pitchFamily="18" charset="0"/>
              </a:rPr>
              <a:t>BPW</a:t>
            </a:r>
            <a:endParaRPr lang="ja-JP" altLang="en-US" sz="2000" b="1" baseline="-25000">
              <a:latin typeface="Cambria Math" panose="02040503050406030204" pitchFamily="18" charset="0"/>
            </a:endParaRPr>
          </a:p>
        </p:txBody>
      </p:sp>
      <p:cxnSp>
        <p:nvCxnSpPr>
          <p:cNvPr id="65" name="カギ線コネクタ 64">
            <a:extLst>
              <a:ext uri="{FF2B5EF4-FFF2-40B4-BE49-F238E27FC236}">
                <a16:creationId xmlns:a16="http://schemas.microsoft.com/office/drawing/2014/main" id="{759BDE27-EC10-DA4A-8890-9EE49EB7A587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9294747" y="1207466"/>
            <a:ext cx="457540" cy="435418"/>
          </a:xfrm>
          <a:prstGeom prst="bentConnector3">
            <a:avLst>
              <a:gd name="adj1" fmla="val 98682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線コネクタ 73">
            <a:extLst>
              <a:ext uri="{FF2B5EF4-FFF2-40B4-BE49-F238E27FC236}">
                <a16:creationId xmlns:a16="http://schemas.microsoft.com/office/drawing/2014/main" id="{E0BE561D-2F73-2744-B874-5B14A567CAD4}"/>
              </a:ext>
            </a:extLst>
          </p:cNvPr>
          <p:cNvCxnSpPr>
            <a:cxnSpLocks/>
          </p:cNvCxnSpPr>
          <p:nvPr/>
        </p:nvCxnSpPr>
        <p:spPr>
          <a:xfrm>
            <a:off x="9828934" y="1196405"/>
            <a:ext cx="29956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8CBCCC54-096E-644F-981A-EDBC1CEB2343}"/>
              </a:ext>
            </a:extLst>
          </p:cNvPr>
          <p:cNvSpPr/>
          <p:nvPr/>
        </p:nvSpPr>
        <p:spPr>
          <a:xfrm>
            <a:off x="6584434" y="2547128"/>
            <a:ext cx="2229969" cy="546882"/>
          </a:xfrm>
          <a:prstGeom prst="rect">
            <a:avLst/>
          </a:prstGeom>
          <a:solidFill>
            <a:srgbClr val="00A3E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3" name="コンテンツ プレースホルダー 2">
            <a:extLst>
              <a:ext uri="{FF2B5EF4-FFF2-40B4-BE49-F238E27FC236}">
                <a16:creationId xmlns:a16="http://schemas.microsoft.com/office/drawing/2014/main" id="{14EEDF05-890E-8841-A4B1-581F95595CFE}"/>
              </a:ext>
            </a:extLst>
          </p:cNvPr>
          <p:cNvSpPr txBox="1">
            <a:spLocks/>
          </p:cNvSpPr>
          <p:nvPr/>
        </p:nvSpPr>
        <p:spPr>
          <a:xfrm>
            <a:off x="10514644" y="3510781"/>
            <a:ext cx="831637" cy="4151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ja-JP" sz="1600" b="1" dirty="0">
                <a:latin typeface="Noto Sans Linear A" panose="020B0502040504020204" pitchFamily="34" charset="0"/>
                <a:ea typeface="Noto Sans Linear A" panose="020B0502040504020204" pitchFamily="34" charset="0"/>
              </a:rPr>
              <a:t>P</a:t>
            </a:r>
            <a:r>
              <a:rPr lang="en-US" altLang="ja-JP" sz="1600" b="1" baseline="30000" dirty="0">
                <a:latin typeface="Noto Sans Linear A" panose="020B0502040504020204" pitchFamily="34" charset="0"/>
                <a:ea typeface="Noto Sans Linear A" panose="020B0502040504020204" pitchFamily="34" charset="0"/>
              </a:rPr>
              <a:t>-</a:t>
            </a:r>
            <a:endParaRPr lang="ja-JP" altLang="en-US" sz="1600" b="1" baseline="30000">
              <a:latin typeface="Noto Sans Linear A" panose="020B0502040504020204" pitchFamily="34" charset="0"/>
            </a:endParaRPr>
          </a:p>
        </p:txBody>
      </p:sp>
      <p:sp>
        <p:nvSpPr>
          <p:cNvPr id="48" name="正方形/長方形 47">
            <a:extLst>
              <a:ext uri="{FF2B5EF4-FFF2-40B4-BE49-F238E27FC236}">
                <a16:creationId xmlns:a16="http://schemas.microsoft.com/office/drawing/2014/main" id="{50EE5F1C-0891-4A4C-882F-020C08D7F6E2}"/>
              </a:ext>
            </a:extLst>
          </p:cNvPr>
          <p:cNvSpPr/>
          <p:nvPr/>
        </p:nvSpPr>
        <p:spPr>
          <a:xfrm>
            <a:off x="7273193" y="2541233"/>
            <a:ext cx="865849" cy="24471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円/楕円 49">
            <a:extLst>
              <a:ext uri="{FF2B5EF4-FFF2-40B4-BE49-F238E27FC236}">
                <a16:creationId xmlns:a16="http://schemas.microsoft.com/office/drawing/2014/main" id="{49C5C51F-6FAD-E14E-89F3-176195013C60}"/>
              </a:ext>
            </a:extLst>
          </p:cNvPr>
          <p:cNvSpPr/>
          <p:nvPr/>
        </p:nvSpPr>
        <p:spPr>
          <a:xfrm>
            <a:off x="7493976" y="2423263"/>
            <a:ext cx="424281" cy="309286"/>
          </a:xfrm>
          <a:prstGeom prst="ellipse">
            <a:avLst/>
          </a:prstGeom>
          <a:solidFill>
            <a:srgbClr val="0042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>
            <a:extLst>
              <a:ext uri="{FF2B5EF4-FFF2-40B4-BE49-F238E27FC236}">
                <a16:creationId xmlns:a16="http://schemas.microsoft.com/office/drawing/2014/main" id="{77F67097-A4DB-4C4F-8C58-5E1908FA4E1A}"/>
              </a:ext>
            </a:extLst>
          </p:cNvPr>
          <p:cNvSpPr/>
          <p:nvPr/>
        </p:nvSpPr>
        <p:spPr>
          <a:xfrm>
            <a:off x="4495993" y="2168991"/>
            <a:ext cx="6363826" cy="382633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>
            <a:extLst>
              <a:ext uri="{FF2B5EF4-FFF2-40B4-BE49-F238E27FC236}">
                <a16:creationId xmlns:a16="http://schemas.microsoft.com/office/drawing/2014/main" id="{9BB38F1C-E686-644C-9F59-821F42EA4B59}"/>
              </a:ext>
            </a:extLst>
          </p:cNvPr>
          <p:cNvSpPr/>
          <p:nvPr/>
        </p:nvSpPr>
        <p:spPr>
          <a:xfrm>
            <a:off x="4495992" y="1606929"/>
            <a:ext cx="6363827" cy="59088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コンテンツ プレースホルダー 2">
            <a:extLst>
              <a:ext uri="{FF2B5EF4-FFF2-40B4-BE49-F238E27FC236}">
                <a16:creationId xmlns:a16="http://schemas.microsoft.com/office/drawing/2014/main" id="{F90A140B-530C-9547-8038-68D5C7EC1C91}"/>
              </a:ext>
            </a:extLst>
          </p:cNvPr>
          <p:cNvSpPr txBox="1">
            <a:spLocks/>
          </p:cNvSpPr>
          <p:nvPr/>
        </p:nvSpPr>
        <p:spPr>
          <a:xfrm>
            <a:off x="4665246" y="2239092"/>
            <a:ext cx="663685" cy="30658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sz="1800" b="1" baseline="-25000">
                <a:latin typeface="Cambria Math" panose="02040503050406030204" pitchFamily="18" charset="0"/>
              </a:rPr>
              <a:t>絶縁層</a:t>
            </a:r>
          </a:p>
        </p:txBody>
      </p:sp>
      <p:sp>
        <p:nvSpPr>
          <p:cNvPr id="38" name="コンテンツ プレースホルダー 2">
            <a:extLst>
              <a:ext uri="{FF2B5EF4-FFF2-40B4-BE49-F238E27FC236}">
                <a16:creationId xmlns:a16="http://schemas.microsoft.com/office/drawing/2014/main" id="{18C91112-A7EB-434C-8AE6-CB03BAE4F37D}"/>
              </a:ext>
            </a:extLst>
          </p:cNvPr>
          <p:cNvSpPr txBox="1">
            <a:spLocks/>
          </p:cNvSpPr>
          <p:nvPr/>
        </p:nvSpPr>
        <p:spPr>
          <a:xfrm>
            <a:off x="4665247" y="1846364"/>
            <a:ext cx="663684" cy="30658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sz="1800" b="1" baseline="-25000">
                <a:latin typeface="Cambria Math" panose="02040503050406030204" pitchFamily="18" charset="0"/>
              </a:rPr>
              <a:t>回路層</a:t>
            </a:r>
          </a:p>
        </p:txBody>
      </p:sp>
      <p:sp>
        <p:nvSpPr>
          <p:cNvPr id="39" name="コンテンツ プレースホルダー 2">
            <a:extLst>
              <a:ext uri="{FF2B5EF4-FFF2-40B4-BE49-F238E27FC236}">
                <a16:creationId xmlns:a16="http://schemas.microsoft.com/office/drawing/2014/main" id="{C6D08224-8C34-F340-BD3C-71EB650FDF8B}"/>
              </a:ext>
            </a:extLst>
          </p:cNvPr>
          <p:cNvSpPr txBox="1">
            <a:spLocks/>
          </p:cNvSpPr>
          <p:nvPr/>
        </p:nvSpPr>
        <p:spPr>
          <a:xfrm>
            <a:off x="4665246" y="3397944"/>
            <a:ext cx="837725" cy="30658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sz="1800" b="1" baseline="-25000">
                <a:latin typeface="Cambria Math" panose="02040503050406030204" pitchFamily="18" charset="0"/>
              </a:rPr>
              <a:t>センサ層</a:t>
            </a:r>
          </a:p>
        </p:txBody>
      </p:sp>
      <p:sp>
        <p:nvSpPr>
          <p:cNvPr id="40" name="正方形/長方形 39">
            <a:extLst>
              <a:ext uri="{FF2B5EF4-FFF2-40B4-BE49-F238E27FC236}">
                <a16:creationId xmlns:a16="http://schemas.microsoft.com/office/drawing/2014/main" id="{026425B8-E9CC-634C-86CB-2AD2570EAD98}"/>
              </a:ext>
            </a:extLst>
          </p:cNvPr>
          <p:cNvSpPr/>
          <p:nvPr/>
        </p:nvSpPr>
        <p:spPr>
          <a:xfrm>
            <a:off x="7290689" y="1699907"/>
            <a:ext cx="1274904" cy="11326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正方形/長方形 40">
            <a:extLst>
              <a:ext uri="{FF2B5EF4-FFF2-40B4-BE49-F238E27FC236}">
                <a16:creationId xmlns:a16="http://schemas.microsoft.com/office/drawing/2014/main" id="{2AF44FFD-8D01-C44D-9843-747812EDCF05}"/>
              </a:ext>
            </a:extLst>
          </p:cNvPr>
          <p:cNvSpPr/>
          <p:nvPr/>
        </p:nvSpPr>
        <p:spPr>
          <a:xfrm rot="5400000">
            <a:off x="7332024" y="2174727"/>
            <a:ext cx="762755" cy="4571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正方形/長方形 41">
            <a:extLst>
              <a:ext uri="{FF2B5EF4-FFF2-40B4-BE49-F238E27FC236}">
                <a16:creationId xmlns:a16="http://schemas.microsoft.com/office/drawing/2014/main" id="{DFB98BD6-4923-BC44-BE5E-392F4795FB24}"/>
              </a:ext>
            </a:extLst>
          </p:cNvPr>
          <p:cNvSpPr/>
          <p:nvPr/>
        </p:nvSpPr>
        <p:spPr>
          <a:xfrm rot="5400000">
            <a:off x="8200050" y="1887297"/>
            <a:ext cx="187895" cy="4571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フローチャート: 手作業 57">
            <a:extLst>
              <a:ext uri="{FF2B5EF4-FFF2-40B4-BE49-F238E27FC236}">
                <a16:creationId xmlns:a16="http://schemas.microsoft.com/office/drawing/2014/main" id="{7C9426C4-9EB5-AC4F-920C-C2B59C9A80A9}"/>
              </a:ext>
            </a:extLst>
          </p:cNvPr>
          <p:cNvSpPr/>
          <p:nvPr/>
        </p:nvSpPr>
        <p:spPr>
          <a:xfrm rot="10800000">
            <a:off x="8990573" y="1515035"/>
            <a:ext cx="615074" cy="91894"/>
          </a:xfrm>
          <a:prstGeom prst="flowChartManualOperation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正方形/長方形 58">
            <a:extLst>
              <a:ext uri="{FF2B5EF4-FFF2-40B4-BE49-F238E27FC236}">
                <a16:creationId xmlns:a16="http://schemas.microsoft.com/office/drawing/2014/main" id="{FE332EBC-5558-3D4D-8D20-A97462EB0130}"/>
              </a:ext>
            </a:extLst>
          </p:cNvPr>
          <p:cNvSpPr/>
          <p:nvPr/>
        </p:nvSpPr>
        <p:spPr>
          <a:xfrm>
            <a:off x="8668349" y="2777365"/>
            <a:ext cx="2191470" cy="224217"/>
          </a:xfrm>
          <a:prstGeom prst="rect">
            <a:avLst/>
          </a:prstGeom>
          <a:solidFill>
            <a:srgbClr val="FF6D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正方形/長方形 59">
            <a:extLst>
              <a:ext uri="{FF2B5EF4-FFF2-40B4-BE49-F238E27FC236}">
                <a16:creationId xmlns:a16="http://schemas.microsoft.com/office/drawing/2014/main" id="{57C65B82-0DE0-2240-A237-21DB5414D474}"/>
              </a:ext>
            </a:extLst>
          </p:cNvPr>
          <p:cNvSpPr/>
          <p:nvPr/>
        </p:nvSpPr>
        <p:spPr>
          <a:xfrm>
            <a:off x="4503435" y="2768786"/>
            <a:ext cx="2191470" cy="224217"/>
          </a:xfrm>
          <a:prstGeom prst="rect">
            <a:avLst/>
          </a:prstGeom>
          <a:solidFill>
            <a:srgbClr val="FF6D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フローチャート: 手作業 60">
            <a:extLst>
              <a:ext uri="{FF2B5EF4-FFF2-40B4-BE49-F238E27FC236}">
                <a16:creationId xmlns:a16="http://schemas.microsoft.com/office/drawing/2014/main" id="{7F15EBD4-05B2-0945-864C-74BF38530AA6}"/>
              </a:ext>
            </a:extLst>
          </p:cNvPr>
          <p:cNvSpPr/>
          <p:nvPr/>
        </p:nvSpPr>
        <p:spPr>
          <a:xfrm rot="10800000">
            <a:off x="5804934" y="1511710"/>
            <a:ext cx="615074" cy="91894"/>
          </a:xfrm>
          <a:prstGeom prst="flowChartManualOperation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9" name="コンテンツ プレースホルダー 2">
            <a:extLst>
              <a:ext uri="{FF2B5EF4-FFF2-40B4-BE49-F238E27FC236}">
                <a16:creationId xmlns:a16="http://schemas.microsoft.com/office/drawing/2014/main" id="{3B6B3DA6-03CF-F84E-BDA3-CF5465F43544}"/>
              </a:ext>
            </a:extLst>
          </p:cNvPr>
          <p:cNvSpPr txBox="1">
            <a:spLocks/>
          </p:cNvSpPr>
          <p:nvPr/>
        </p:nvSpPr>
        <p:spPr>
          <a:xfrm>
            <a:off x="10020384" y="1877110"/>
            <a:ext cx="831637" cy="4151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ja-JP" sz="1600" b="1" dirty="0">
                <a:latin typeface="Noto Sans Linear A" panose="020B0502040504020204" pitchFamily="34" charset="0"/>
                <a:ea typeface="Noto Sans Linear A" panose="020B0502040504020204" pitchFamily="34" charset="0"/>
              </a:rPr>
              <a:t>P</a:t>
            </a:r>
            <a:r>
              <a:rPr lang="en-US" altLang="ja-JP" sz="1600" b="1" baseline="30000" dirty="0">
                <a:latin typeface="Noto Sans Linear A" panose="020B0502040504020204" pitchFamily="34" charset="0"/>
                <a:ea typeface="Noto Sans Linear A" panose="020B0502040504020204" pitchFamily="34" charset="0"/>
              </a:rPr>
              <a:t>+</a:t>
            </a:r>
            <a:endParaRPr lang="ja-JP" altLang="en-US" sz="1600" b="1" baseline="30000">
              <a:latin typeface="Noto Sans Linear A" panose="020B0502040504020204" pitchFamily="34" charset="0"/>
            </a:endParaRPr>
          </a:p>
        </p:txBody>
      </p:sp>
      <p:cxnSp>
        <p:nvCxnSpPr>
          <p:cNvPr id="90" name="直線コネクタ 89">
            <a:extLst>
              <a:ext uri="{FF2B5EF4-FFF2-40B4-BE49-F238E27FC236}">
                <a16:creationId xmlns:a16="http://schemas.microsoft.com/office/drawing/2014/main" id="{0B983646-6BA6-AF48-A598-F3B28EABAA99}"/>
              </a:ext>
            </a:extLst>
          </p:cNvPr>
          <p:cNvCxnSpPr>
            <a:cxnSpLocks/>
          </p:cNvCxnSpPr>
          <p:nvPr/>
        </p:nvCxnSpPr>
        <p:spPr>
          <a:xfrm flipH="1">
            <a:off x="9356532" y="2079415"/>
            <a:ext cx="727951" cy="55837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正方形/長方形 109">
            <a:extLst>
              <a:ext uri="{FF2B5EF4-FFF2-40B4-BE49-F238E27FC236}">
                <a16:creationId xmlns:a16="http://schemas.microsoft.com/office/drawing/2014/main" id="{5C0EEFEE-F1F3-DF45-8AC8-8D669501062E}"/>
              </a:ext>
            </a:extLst>
          </p:cNvPr>
          <p:cNvSpPr/>
          <p:nvPr/>
        </p:nvSpPr>
        <p:spPr>
          <a:xfrm>
            <a:off x="8157804" y="2057463"/>
            <a:ext cx="279399" cy="114092"/>
          </a:xfrm>
          <a:prstGeom prst="rect">
            <a:avLst/>
          </a:prstGeom>
          <a:solidFill>
            <a:srgbClr val="F2C2C3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1" name="正方形/長方形 110">
            <a:extLst>
              <a:ext uri="{FF2B5EF4-FFF2-40B4-BE49-F238E27FC236}">
                <a16:creationId xmlns:a16="http://schemas.microsoft.com/office/drawing/2014/main" id="{91AD8796-86E4-AB4C-A2B6-60E6628568CC}"/>
              </a:ext>
            </a:extLst>
          </p:cNvPr>
          <p:cNvSpPr/>
          <p:nvPr/>
        </p:nvSpPr>
        <p:spPr>
          <a:xfrm>
            <a:off x="8212556" y="2013360"/>
            <a:ext cx="180000" cy="28800"/>
          </a:xfrm>
          <a:prstGeom prst="rect">
            <a:avLst/>
          </a:prstGeom>
          <a:solidFill>
            <a:schemeClr val="bg2">
              <a:lumMod val="5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2" name="台形 111">
            <a:extLst>
              <a:ext uri="{FF2B5EF4-FFF2-40B4-BE49-F238E27FC236}">
                <a16:creationId xmlns:a16="http://schemas.microsoft.com/office/drawing/2014/main" id="{928495AB-4C8C-544C-9865-BDAA2C1CFAB3}"/>
              </a:ext>
            </a:extLst>
          </p:cNvPr>
          <p:cNvSpPr/>
          <p:nvPr/>
        </p:nvSpPr>
        <p:spPr>
          <a:xfrm>
            <a:off x="8238789" y="2059098"/>
            <a:ext cx="117428" cy="109646"/>
          </a:xfrm>
          <a:prstGeom prst="trapezoid">
            <a:avLst/>
          </a:prstGeom>
          <a:solidFill>
            <a:srgbClr val="62A7E9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EE0D4FB4-6E8B-4C41-B563-9BB53705D639}"/>
              </a:ext>
            </a:extLst>
          </p:cNvPr>
          <p:cNvSpPr/>
          <p:nvPr/>
        </p:nvSpPr>
        <p:spPr>
          <a:xfrm>
            <a:off x="4497940" y="2552855"/>
            <a:ext cx="2362695" cy="233087"/>
          </a:xfrm>
          <a:prstGeom prst="rect">
            <a:avLst/>
          </a:prstGeom>
          <a:solidFill>
            <a:srgbClr val="FC6E6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8" name="正方形/長方形 67">
            <a:extLst>
              <a:ext uri="{FF2B5EF4-FFF2-40B4-BE49-F238E27FC236}">
                <a16:creationId xmlns:a16="http://schemas.microsoft.com/office/drawing/2014/main" id="{A4048109-6668-DC43-8D11-A9CA7D8EAD03}"/>
              </a:ext>
            </a:extLst>
          </p:cNvPr>
          <p:cNvSpPr/>
          <p:nvPr/>
        </p:nvSpPr>
        <p:spPr>
          <a:xfrm>
            <a:off x="8550472" y="2555824"/>
            <a:ext cx="2303306" cy="230765"/>
          </a:xfrm>
          <a:prstGeom prst="rect">
            <a:avLst/>
          </a:prstGeom>
          <a:solidFill>
            <a:srgbClr val="FC6E6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角丸四角形 52">
            <a:extLst>
              <a:ext uri="{FF2B5EF4-FFF2-40B4-BE49-F238E27FC236}">
                <a16:creationId xmlns:a16="http://schemas.microsoft.com/office/drawing/2014/main" id="{583FB9FA-1EBE-4349-843E-6E3193F65583}"/>
              </a:ext>
            </a:extLst>
          </p:cNvPr>
          <p:cNvSpPr/>
          <p:nvPr/>
        </p:nvSpPr>
        <p:spPr>
          <a:xfrm>
            <a:off x="5911580" y="2547157"/>
            <a:ext cx="401782" cy="154643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角丸四角形 53">
            <a:extLst>
              <a:ext uri="{FF2B5EF4-FFF2-40B4-BE49-F238E27FC236}">
                <a16:creationId xmlns:a16="http://schemas.microsoft.com/office/drawing/2014/main" id="{4C83C32D-B14D-D348-A8E3-97F99A301270}"/>
              </a:ext>
            </a:extLst>
          </p:cNvPr>
          <p:cNvSpPr/>
          <p:nvPr/>
        </p:nvSpPr>
        <p:spPr>
          <a:xfrm>
            <a:off x="9097219" y="2550150"/>
            <a:ext cx="401782" cy="154643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2" name="正方形/長方形 61">
            <a:extLst>
              <a:ext uri="{FF2B5EF4-FFF2-40B4-BE49-F238E27FC236}">
                <a16:creationId xmlns:a16="http://schemas.microsoft.com/office/drawing/2014/main" id="{B9E2AF57-78D8-5C48-8C19-3D35DF90FCF2}"/>
              </a:ext>
            </a:extLst>
          </p:cNvPr>
          <p:cNvSpPr/>
          <p:nvPr/>
        </p:nvSpPr>
        <p:spPr>
          <a:xfrm rot="5400000">
            <a:off x="5613702" y="2059372"/>
            <a:ext cx="982140" cy="4571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3" name="正方形/長方形 62">
            <a:extLst>
              <a:ext uri="{FF2B5EF4-FFF2-40B4-BE49-F238E27FC236}">
                <a16:creationId xmlns:a16="http://schemas.microsoft.com/office/drawing/2014/main" id="{00E18C46-4C4A-284A-8CA4-6B0BAA2C7EB3}"/>
              </a:ext>
            </a:extLst>
          </p:cNvPr>
          <p:cNvSpPr/>
          <p:nvPr/>
        </p:nvSpPr>
        <p:spPr>
          <a:xfrm rot="5400000">
            <a:off x="8814738" y="2060910"/>
            <a:ext cx="982140" cy="4571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7" name="コンテンツ プレースホルダー 2">
            <a:extLst>
              <a:ext uri="{FF2B5EF4-FFF2-40B4-BE49-F238E27FC236}">
                <a16:creationId xmlns:a16="http://schemas.microsoft.com/office/drawing/2014/main" id="{662A9E4C-2F5E-0641-B8DC-0D04B7B4189E}"/>
              </a:ext>
            </a:extLst>
          </p:cNvPr>
          <p:cNvSpPr txBox="1">
            <a:spLocks/>
          </p:cNvSpPr>
          <p:nvPr/>
        </p:nvSpPr>
        <p:spPr>
          <a:xfrm>
            <a:off x="9603367" y="2574840"/>
            <a:ext cx="1181256" cy="268567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ja-JP" sz="1800" b="1" dirty="0">
                <a:latin typeface="Noto Sans Linear A" panose="020B0502040504020204" pitchFamily="34" charset="0"/>
                <a:ea typeface="Noto Sans Linear A" panose="020B0502040504020204" pitchFamily="34" charset="0"/>
              </a:rPr>
              <a:t>BPW</a:t>
            </a:r>
            <a:endParaRPr lang="ja-JP" altLang="en-US" sz="1800" b="1">
              <a:latin typeface="Noto Sans Linear A" panose="020B0502040504020204" pitchFamily="34" charset="0"/>
            </a:endParaRPr>
          </a:p>
        </p:txBody>
      </p:sp>
      <p:sp>
        <p:nvSpPr>
          <p:cNvPr id="67" name="コンテンツ プレースホルダー 2">
            <a:extLst>
              <a:ext uri="{FF2B5EF4-FFF2-40B4-BE49-F238E27FC236}">
                <a16:creationId xmlns:a16="http://schemas.microsoft.com/office/drawing/2014/main" id="{0340F87E-C47D-0440-983D-217F7F01982F}"/>
              </a:ext>
            </a:extLst>
          </p:cNvPr>
          <p:cNvSpPr txBox="1">
            <a:spLocks/>
          </p:cNvSpPr>
          <p:nvPr/>
        </p:nvSpPr>
        <p:spPr>
          <a:xfrm>
            <a:off x="9203901" y="2794144"/>
            <a:ext cx="1181256" cy="268567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ja-JP" sz="1800" b="1" dirty="0">
                <a:latin typeface="Noto Sans Linear A" panose="020B0502040504020204" pitchFamily="34" charset="0"/>
                <a:ea typeface="Noto Sans Linear A" panose="020B0502040504020204" pitchFamily="34" charset="0"/>
              </a:rPr>
              <a:t>BPW2</a:t>
            </a:r>
            <a:endParaRPr lang="ja-JP" altLang="en-US" sz="1800" b="1">
              <a:latin typeface="Noto Sans Linear A" panose="020B0502040504020204" pitchFamily="34" charset="0"/>
            </a:endParaRPr>
          </a:p>
        </p:txBody>
      </p:sp>
      <p:sp>
        <p:nvSpPr>
          <p:cNvPr id="72" name="コンテンツ プレースホルダー 2">
            <a:extLst>
              <a:ext uri="{FF2B5EF4-FFF2-40B4-BE49-F238E27FC236}">
                <a16:creationId xmlns:a16="http://schemas.microsoft.com/office/drawing/2014/main" id="{6F7618B2-99A1-0D42-BD25-27B9FF471C97}"/>
              </a:ext>
            </a:extLst>
          </p:cNvPr>
          <p:cNvSpPr txBox="1">
            <a:spLocks/>
          </p:cNvSpPr>
          <p:nvPr/>
        </p:nvSpPr>
        <p:spPr>
          <a:xfrm>
            <a:off x="9203901" y="3072226"/>
            <a:ext cx="1181256" cy="268567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ja-JP" sz="1800" b="1" dirty="0">
                <a:latin typeface="Noto Sans Linear A" panose="020B0502040504020204" pitchFamily="34" charset="0"/>
                <a:ea typeface="Noto Sans Linear A" panose="020B0502040504020204" pitchFamily="34" charset="0"/>
              </a:rPr>
              <a:t>BNW2</a:t>
            </a:r>
            <a:endParaRPr lang="ja-JP" altLang="en-US" sz="1800" b="1">
              <a:latin typeface="Noto Sans Linear A" panose="020B0502040504020204" pitchFamily="34" charset="0"/>
            </a:endParaRPr>
          </a:p>
        </p:txBody>
      </p:sp>
      <p:sp>
        <p:nvSpPr>
          <p:cNvPr id="73" name="コンテンツ プレースホルダー 2">
            <a:extLst>
              <a:ext uri="{FF2B5EF4-FFF2-40B4-BE49-F238E27FC236}">
                <a16:creationId xmlns:a16="http://schemas.microsoft.com/office/drawing/2014/main" id="{AF75E87D-56F9-6443-B1BA-A1CA7B9E5C45}"/>
              </a:ext>
            </a:extLst>
          </p:cNvPr>
          <p:cNvSpPr txBox="1">
            <a:spLocks/>
          </p:cNvSpPr>
          <p:nvPr/>
        </p:nvSpPr>
        <p:spPr>
          <a:xfrm>
            <a:off x="7509116" y="2850497"/>
            <a:ext cx="1181256" cy="268567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ja-JP" sz="1800" b="1" dirty="0">
                <a:latin typeface="Noto Sans Linear A" panose="020B0502040504020204" pitchFamily="34" charset="0"/>
                <a:ea typeface="Noto Sans Linear A" panose="020B0502040504020204" pitchFamily="34" charset="0"/>
              </a:rPr>
              <a:t>BNW3</a:t>
            </a:r>
            <a:endParaRPr lang="ja-JP" altLang="en-US" sz="1800" b="1">
              <a:latin typeface="Noto Sans Linear A" panose="020B050204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625195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268A50A-EA74-8848-8BAD-5196062C04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531005"/>
            <a:ext cx="10515600" cy="645958"/>
          </a:xfrm>
        </p:spPr>
        <p:txBody>
          <a:bodyPr/>
          <a:lstStyle/>
          <a:p>
            <a:r>
              <a:rPr kumimoji="1" lang="ja-JP" altLang="en-US"/>
              <a:t>ああああ</a:t>
            </a:r>
          </a:p>
        </p:txBody>
      </p:sp>
      <p:pic>
        <p:nvPicPr>
          <p:cNvPr id="5" name="図 4" descr="グラフ&#10;&#10;自動的に生成された説明">
            <a:extLst>
              <a:ext uri="{FF2B5EF4-FFF2-40B4-BE49-F238E27FC236}">
                <a16:creationId xmlns:a16="http://schemas.microsoft.com/office/drawing/2014/main" id="{72FA580C-FB05-8A4D-8820-FB7B5D3BCA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9100" y="1111250"/>
            <a:ext cx="8816272" cy="463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5143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65419</TotalTime>
  <Words>1499</Words>
  <Application>Microsoft Macintosh PowerPoint</Application>
  <PresentationFormat>ワイド画面</PresentationFormat>
  <Paragraphs>818</Paragraphs>
  <Slides>137</Slides>
  <Notes>18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12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137</vt:i4>
      </vt:variant>
    </vt:vector>
  </HeadingPairs>
  <TitlesOfParts>
    <vt:vector size="150" baseType="lpstr">
      <vt:lpstr>HGPGothicE</vt:lpstr>
      <vt:lpstr>Hiragino Sans GB W3</vt:lpstr>
      <vt:lpstr>Meiryo UI</vt:lpstr>
      <vt:lpstr>MS PGothic</vt:lpstr>
      <vt:lpstr>游ゴシック</vt:lpstr>
      <vt:lpstr>游ゴシック Light</vt:lpstr>
      <vt:lpstr>Arial</vt:lpstr>
      <vt:lpstr>Cambria Math</vt:lpstr>
      <vt:lpstr>Gautami</vt:lpstr>
      <vt:lpstr>Helvetica Neue</vt:lpstr>
      <vt:lpstr>Noto Sans Linear A</vt:lpstr>
      <vt:lpstr>Times New Roman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ペデスタル</vt:lpstr>
      <vt:lpstr>fr 生データの解説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フレーム読み出し、バックバイアス-5V </vt:lpstr>
      <vt:lpstr>PowerPoint プレゼンテーション</vt:lpstr>
      <vt:lpstr>fr -50V</vt:lpstr>
      <vt:lpstr>fr -75V</vt:lpstr>
      <vt:lpstr>fr -100V</vt:lpstr>
      <vt:lpstr>fr -125V</vt:lpstr>
      <vt:lpstr>fr -150V</vt:lpstr>
      <vt:lpstr>fr -170V</vt:lpstr>
      <vt:lpstr>fr -180V</vt:lpstr>
      <vt:lpstr>fr -200_2V</vt:lpstr>
      <vt:lpstr>fr -200V</vt:lpstr>
      <vt:lpstr>ed -5V</vt:lpstr>
      <vt:lpstr>ed -25V</vt:lpstr>
      <vt:lpstr>ed -50V</vt:lpstr>
      <vt:lpstr>ed -75V</vt:lpstr>
      <vt:lpstr>ed -100V</vt:lpstr>
      <vt:lpstr>ed -125V</vt:lpstr>
      <vt:lpstr>ed -150V</vt:lpstr>
      <vt:lpstr>ed -170V</vt:lpstr>
      <vt:lpstr>ed -180V</vt:lpstr>
      <vt:lpstr>ed -200V</vt:lpstr>
      <vt:lpstr>ed -200V_2</vt:lpstr>
      <vt:lpstr>Int_T 100us</vt:lpstr>
      <vt:lpstr>Int_T 200us</vt:lpstr>
      <vt:lpstr>Int_T 300us</vt:lpstr>
      <vt:lpstr>Int_T 400us</vt:lpstr>
      <vt:lpstr>Int_T 500us</vt:lpstr>
      <vt:lpstr>Int_T 600us</vt:lpstr>
      <vt:lpstr>Int_T 700us</vt:lpstr>
      <vt:lpstr>Int_T 800us</vt:lpstr>
      <vt:lpstr>Int_T 900us</vt:lpstr>
      <vt:lpstr>Int_T 1000us</vt:lpstr>
      <vt:lpstr>Int_T 1500us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岸本拓海</dc:creator>
  <cp:lastModifiedBy>伊藤耶馬斗</cp:lastModifiedBy>
  <cp:revision>205</cp:revision>
  <cp:lastPrinted>2023-02-02T09:12:36Z</cp:lastPrinted>
  <dcterms:created xsi:type="dcterms:W3CDTF">2022-12-08T06:28:34Z</dcterms:created>
  <dcterms:modified xsi:type="dcterms:W3CDTF">2025-01-19T20:40:09Z</dcterms:modified>
</cp:coreProperties>
</file>